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6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3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0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4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2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5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4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7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7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0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6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35312"/>
            <a:ext cx="7772400" cy="1706562"/>
          </a:xfrm>
        </p:spPr>
        <p:txBody>
          <a:bodyPr>
            <a:normAutofit/>
          </a:bodyPr>
          <a:lstStyle/>
          <a:p>
            <a:r>
              <a:rPr lang="ru-RU" sz="2200" dirty="0"/>
              <a:t>Бюджет для граждан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676401" y="1066800"/>
          <a:ext cx="8839201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194"/>
                <a:gridCol w="3583858"/>
                <a:gridCol w="1315065"/>
                <a:gridCol w="1140542"/>
                <a:gridCol w="1140542"/>
              </a:tblGrid>
              <a:tr h="7879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Категории граждан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Мера поддержки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Объем финансирования в 2016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получателей в 2016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Доля от общей численности населения</a:t>
                      </a:r>
                      <a:endParaRPr lang="ru-RU" sz="1400" dirty="0"/>
                    </a:p>
                  </a:txBody>
                  <a:tcPr/>
                </a:tc>
              </a:tr>
              <a:tr h="8884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Многодетные</a:t>
                      </a:r>
                      <a:r>
                        <a:rPr lang="ru-RU" sz="1200" baseline="0" dirty="0" smtClean="0"/>
                        <a:t> семьи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Денежная выплата на обеспечение школьной формой либо заменяющим ее комплектом детской одежды для посещения школьных занятий, а также спортивной формой для детей из многодетных семей города Реутов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1800,0  </a:t>
                      </a:r>
                      <a:r>
                        <a:rPr lang="ru-RU" sz="1200" dirty="0" err="1" smtClean="0"/>
                        <a:t>тыс.руб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600 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0,6%</a:t>
                      </a:r>
                      <a:endParaRPr lang="ru-RU" sz="1200" dirty="0"/>
                    </a:p>
                  </a:txBody>
                  <a:tcPr/>
                </a:tc>
              </a:tr>
              <a:tr h="28193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Граждане, оказавшиеся в трудной жизненной ситуации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на приобретение индивидуальных диагностических  средств для детей, больных инсулинозависимым сахарным диабетом (иглы, тест-полоски)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на приобретение  современных лекарственных средств,  для лечения  больных злокачественными новообразованиями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жителям города Реутов, оказавшимся в трудной жизненной ситуации, в том числе в связи с заболеванием, и на приобретение лекарственных препаратов, не входящих в список жизненно необходимых и важнейших лекарственных средств (ЖНВЛС) 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404,41 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5995,40 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999,0 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 чел.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76 чел.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14 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0,024%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0,076%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0,014%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89262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Широкоэкранный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1_Тема Office</vt:lpstr>
      <vt:lpstr>Бюджет для граждан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</dc:title>
  <dc:creator>Андрей В. Леонихин</dc:creator>
  <cp:lastModifiedBy>Андрей В. Леонихин</cp:lastModifiedBy>
  <cp:revision>1</cp:revision>
  <dcterms:created xsi:type="dcterms:W3CDTF">2017-08-18T12:57:26Z</dcterms:created>
  <dcterms:modified xsi:type="dcterms:W3CDTF">2017-08-18T12:57:39Z</dcterms:modified>
</cp:coreProperties>
</file>