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902175"/>
            <a:ext cx="8607645" cy="10308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ГОРОДСКОЙ СОЦИАЛЬНЫЙ ПРОЕКТ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«Я ПОМНЮ И ГОРЖУСЬ»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C:\Users\Елена\Pictures\9 В\DSC_0170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1" y="3953955"/>
            <a:ext cx="4081384" cy="27107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Елена\Desktop\Музей истории школы\DSC_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5" y="3933055"/>
            <a:ext cx="4044944" cy="273166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Елена\Pictures\9 В\DSC_0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11549" cy="266429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Елена\Desktop\Никольское\DSC06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6" y="219654"/>
            <a:ext cx="4003419" cy="266429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0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94644" y="2153521"/>
            <a:ext cx="3622822" cy="25922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«Эхо войны» </a:t>
            </a:r>
            <a:r>
              <a:rPr lang="ru-RU" sz="2000" b="1" dirty="0" smtClean="0"/>
              <a:t>– создание страницы «70 лет Победы» на официальном городском сайте, продолжение работы над электронной базой данных о погибших в годы войны </a:t>
            </a:r>
            <a:r>
              <a:rPr lang="ru-RU" sz="2000" b="1" dirty="0" err="1" smtClean="0"/>
              <a:t>реутовцах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3" name="Picture 8" descr="C:\Users\Елена\Pictures\9 В\DSC_0044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5" y="260647"/>
            <a:ext cx="2647677" cy="17585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Елена\Desktop\Музей истории школы\DSC_0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83" y="260647"/>
            <a:ext cx="2661568" cy="17261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Музей истории школы\DSC_0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0" y="4964812"/>
            <a:ext cx="2592073" cy="173978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Музей истории школы\DSC_0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90" y="260647"/>
            <a:ext cx="2594960" cy="17261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Елена\Pictures\9 В\DSC_015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35" y="4964811"/>
            <a:ext cx="2619454" cy="173978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Елена\Pictures\9 В\DSC_0068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03" y="4964811"/>
            <a:ext cx="2619456" cy="17397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Pictures\04-9_maya_2012_221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7" y="2549224"/>
            <a:ext cx="2520280" cy="16801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Pictures\cso10_s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0" y="2518212"/>
            <a:ext cx="2273576" cy="17430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23928" y="6165304"/>
            <a:ext cx="5044453" cy="443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Автор презентации – </a:t>
            </a:r>
            <a:r>
              <a:rPr lang="ru-RU" sz="2000" b="1" dirty="0" err="1" smtClean="0">
                <a:solidFill>
                  <a:srgbClr val="FF0000"/>
                </a:solidFill>
              </a:rPr>
              <a:t>Соенкова</a:t>
            </a:r>
            <a:r>
              <a:rPr lang="ru-RU" sz="2000" b="1" dirty="0" smtClean="0">
                <a:solidFill>
                  <a:srgbClr val="FF0000"/>
                </a:solidFill>
              </a:rPr>
              <a:t> Е.К.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 descr="C:\Users\Елена\Desktop\70лет победе\картинки о Победе\3aaf8ae9aa6c3f669cd03d05eea5c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58144" cy="49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8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Pictures\Семин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9" y="233943"/>
            <a:ext cx="2722955" cy="181303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ена\Desktop\образование реутов - копия\1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73" y="2461499"/>
            <a:ext cx="1443729" cy="192497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образование реутов - копия\shkolnyj-muzej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278"/>
            <a:ext cx="2467165" cy="18589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\Desktop\образование реутов - копия\DSC_04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0" y="4645742"/>
            <a:ext cx="2681768" cy="204043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19872" y="2461499"/>
            <a:ext cx="3816424" cy="192497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2000" b="1" dirty="0">
                <a:solidFill>
                  <a:srgbClr val="FF0000"/>
                </a:solidFill>
              </a:rPr>
              <a:t>«И </a:t>
            </a:r>
            <a:r>
              <a:rPr lang="ru-RU" sz="2000" b="1" dirty="0" smtClean="0">
                <a:solidFill>
                  <a:srgbClr val="FF0000"/>
                </a:solidFill>
              </a:rPr>
              <a:t>помнит мир  спасённый» </a:t>
            </a:r>
            <a:r>
              <a:rPr lang="ru-RU" sz="2000" b="1" dirty="0" smtClean="0"/>
              <a:t>- развитие городского историко-краеведческого и школьных музеев.</a:t>
            </a:r>
            <a:endParaRPr lang="ru-RU" sz="2000" b="1" dirty="0"/>
          </a:p>
        </p:txBody>
      </p:sp>
      <p:pic>
        <p:nvPicPr>
          <p:cNvPr id="10" name="Picture 2" descr="C:\Users\Елена\Desktop\образование реутов - копия\82551[1]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25" y="246278"/>
            <a:ext cx="2587987" cy="18589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Pictures\muzei1b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25" y="4671750"/>
            <a:ext cx="2698570" cy="202392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Никольское\DSC_03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9" y="2461499"/>
            <a:ext cx="2708445" cy="183372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Елена\Pictures\9 В\DSC_01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66" y="4666801"/>
            <a:ext cx="3040402" cy="201937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9352" y="2128006"/>
            <a:ext cx="4678264" cy="17281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«Музей под открытым небом»-</a:t>
            </a:r>
            <a:r>
              <a:rPr lang="ru-RU" sz="2000" b="1" dirty="0" smtClean="0"/>
              <a:t>открытие новых памятных досок, посвящённых памяти о событиях Великой Отечественной войны..</a:t>
            </a:r>
            <a:endParaRPr lang="ru-RU" sz="2000" b="1" dirty="0"/>
          </a:p>
        </p:txBody>
      </p:sp>
      <p:pic>
        <p:nvPicPr>
          <p:cNvPr id="8194" name="Picture 2" descr="C:\Users\Елена\Desktop\памятники и доски\Памятники\DSC_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45"/>
            <a:ext cx="2828636" cy="164376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Елена\Desktop\Никольское\DSC_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22" y="4127276"/>
            <a:ext cx="1733683" cy="246177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Елена\Desktop\памятники и доски\Памятники\DSC_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45" y="4126643"/>
            <a:ext cx="1610205" cy="246241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Pictures\Zhu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1591"/>
            <a:ext cx="1659680" cy="25731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памятники и доски\Памятники\DSC_02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95" y="282294"/>
            <a:ext cx="2424980" cy="414039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памятники и доски\Памятники\DSC_0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11" y="282294"/>
            <a:ext cx="2796642" cy="162511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Pictures\Школа 2013\DSC_01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34" y="4797151"/>
            <a:ext cx="2607641" cy="173194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9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Елена\Desktop\памятники и доски\1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27" y="4852468"/>
            <a:ext cx="2794773" cy="186318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6488" y="2710981"/>
            <a:ext cx="4119447" cy="147714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«Отголоски войны» </a:t>
            </a:r>
            <a:r>
              <a:rPr lang="ru-RU" sz="2000" b="1" dirty="0" smtClean="0"/>
              <a:t>-поиск новых имён воинов, захороненных в Никольском, шефство над памятником.</a:t>
            </a:r>
            <a:endParaRPr lang="ru-RU" sz="2000" b="1" dirty="0"/>
          </a:p>
        </p:txBody>
      </p:sp>
      <p:pic>
        <p:nvPicPr>
          <p:cNvPr id="9218" name="Picture 2" descr="C:\Users\Елена\Desktop\Никольское\DSC_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78" y="218166"/>
            <a:ext cx="2870472" cy="190505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Desktop\Никольское\DSC_0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6" y="211418"/>
            <a:ext cx="2744986" cy="19118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\Desktop\Никольское\DSC_0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63" y="314788"/>
            <a:ext cx="2493545" cy="18084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ена\Desktop\Никольское\DSC_0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1" y="2325865"/>
            <a:ext cx="1479913" cy="222825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Елена\Desktop\Никольское\DSC065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1" y="4852468"/>
            <a:ext cx="2742761" cy="182532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Pictures\9 В\DSC_0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46" y="2335426"/>
            <a:ext cx="1479962" cy="222825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Елена\Pictures\pic5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68" y="4832709"/>
            <a:ext cx="2390301" cy="182532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1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памятники и доски\DSCN2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9" y="188641"/>
            <a:ext cx="2391385" cy="179353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59832" y="2132856"/>
            <a:ext cx="3274962" cy="223224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«Бессмертный полк»- </a:t>
            </a:r>
            <a:r>
              <a:rPr lang="ru-RU" sz="2000" b="1" dirty="0" smtClean="0"/>
              <a:t>поиск фотографий, документов о судьбах солдат и офицеров Великой Отечественной войны</a:t>
            </a:r>
            <a:endParaRPr lang="ru-RU" sz="2000" b="1" dirty="0"/>
          </a:p>
        </p:txBody>
      </p:sp>
      <p:pic>
        <p:nvPicPr>
          <p:cNvPr id="10242" name="Picture 2" descr="C:\Users\Елена\Desktop\памятники и доски\DSCN2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1" y="212865"/>
            <a:ext cx="2326786" cy="174509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Desktop\памятники и доски\DSCN2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3" y="2252139"/>
            <a:ext cx="2431761" cy="182382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Музей истории школы\DSC_0239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05" y="4517936"/>
            <a:ext cx="3587066" cy="214175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Никольское\DSC_0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14" y="2429548"/>
            <a:ext cx="2293863" cy="164641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лена\Desktop\погибшие реутовцы\DSC_04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2" y="4492385"/>
            <a:ext cx="1373144" cy="21045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ена\Desktop\погибшие реутовцы\DSC_05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91" y="4517936"/>
            <a:ext cx="1420785" cy="21045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Елена\Desktop\погибшие реутовцы\DSC_05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59" y="4517936"/>
            <a:ext cx="1385709" cy="21045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погибшие реутовцы\DSC_05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57" y="191370"/>
            <a:ext cx="1134179" cy="17880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погибшие реутовцы\DSC_05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99" y="218323"/>
            <a:ext cx="1114132" cy="17638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0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29883" y="2705672"/>
            <a:ext cx="3671703" cy="178148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«Ветераны живут рядом» </a:t>
            </a:r>
            <a:r>
              <a:rPr lang="ru-RU" sz="2000" b="1" dirty="0" smtClean="0"/>
              <a:t>– поддержка ветеранов войны, живущих в городе Реутове</a:t>
            </a:r>
            <a:endParaRPr lang="ru-RU" sz="2000" b="1" dirty="0"/>
          </a:p>
        </p:txBody>
      </p:sp>
      <p:pic>
        <p:nvPicPr>
          <p:cNvPr id="11268" name="Picture 4" descr="C:\Users\Елена\Desktop\Ветераны Реутова\DSC08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27" y="4849485"/>
            <a:ext cx="2502728" cy="182232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Desktop\Музей истории школы\DSC_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3" y="4821709"/>
            <a:ext cx="2701593" cy="17633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Музей истории школы\DSC_0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10" y="262965"/>
            <a:ext cx="2651806" cy="177529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Pictures\9 В\DSC_009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13" y="233349"/>
            <a:ext cx="2639739" cy="175326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Pictures\9 В\DSC_0167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" y="233349"/>
            <a:ext cx="2728919" cy="181249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Pictures\Школа 2013\DSC_01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89816"/>
            <a:ext cx="2736305" cy="181739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Елена\Desktop\Музей истории школы\DSC_07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09" y="4821709"/>
            <a:ext cx="2741056" cy="17633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ена\Pictures\24-9_maya_2012_357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52" y="2571008"/>
            <a:ext cx="1224136" cy="183620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0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2079" y="2348879"/>
            <a:ext cx="2866004" cy="220311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«Растём патриотами» </a:t>
            </a:r>
            <a:r>
              <a:rPr lang="ru-RU" sz="2000" b="1" dirty="0" smtClean="0"/>
              <a:t>– развитие программы патриотического воспитания в учебных заведениях города</a:t>
            </a:r>
            <a:endParaRPr lang="ru-RU" sz="2000" b="1" dirty="0"/>
          </a:p>
        </p:txBody>
      </p:sp>
      <p:pic>
        <p:nvPicPr>
          <p:cNvPr id="3" name="Picture 2" descr="C:\Users\Елена\Desktop\образование реутов - копия\1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101"/>
            <a:ext cx="2821801" cy="188547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Pictures\iXBJLLI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2655" y="205843"/>
            <a:ext cx="2533835" cy="190037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Музей истории школы\Песни опалённые войной 2007\DSC00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79"/>
            <a:ext cx="2784311" cy="208823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Музей истории школы\Песни опалённые войной 2007\DSC00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14889"/>
            <a:ext cx="2696299" cy="20222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Музей истории школы\Песни опалённые войной 2007\DSC00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28" y="4801961"/>
            <a:ext cx="2382676" cy="178700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Pictures\Школа 2013\DSC_02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49" y="224101"/>
            <a:ext cx="2893834" cy="19220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Елена\Pictures\Школа 2013\DSC_01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4" y="4790589"/>
            <a:ext cx="2707671" cy="179837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Елена\Pictures\9 В\DSC_0046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00" y="4773664"/>
            <a:ext cx="2728990" cy="18125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лена\Desktop\Музей истории школы\DSC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167"/>
            <a:ext cx="2664296" cy="179162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ена\Desktop\Музей истории школы\DSC_025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34" y="2531492"/>
            <a:ext cx="2777854" cy="18673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Елена\Desktop\Музей истории школы\DSC_025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62" y="4807637"/>
            <a:ext cx="2899998" cy="18002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Елена\Desktop\Музей истории школы\DSC_026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6" y="4832252"/>
            <a:ext cx="2667976" cy="17651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Елена\Desktop\Музей истории школы\DSC_02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5" y="256172"/>
            <a:ext cx="2667977" cy="179355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Елена\Desktop\Музей истории школы\DSC_06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44" y="4828320"/>
            <a:ext cx="2680279" cy="176605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Елена\Desktop\Музей истории школы\DSC_08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1" y="2523186"/>
            <a:ext cx="2904782" cy="18839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47863" y="2420888"/>
            <a:ext cx="2600673" cy="216024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Программа «Молодёжь-городу»-</a:t>
            </a:r>
            <a:r>
              <a:rPr lang="ru-RU" sz="1800" b="1" dirty="0" smtClean="0"/>
              <a:t>организация патриотических мероприятий и акций, посвящённых Дню Победы.</a:t>
            </a:r>
            <a:endParaRPr lang="ru-RU" sz="1800" b="1" dirty="0"/>
          </a:p>
        </p:txBody>
      </p:sp>
      <p:pic>
        <p:nvPicPr>
          <p:cNvPr id="4098" name="Picture 2" descr="C:\Users\Елена\Pictures\22i_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01" y="256168"/>
            <a:ext cx="2687432" cy="179162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1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Никольское\DSC_0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2" y="4464748"/>
            <a:ext cx="1434666" cy="22453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Никольское\DSC_0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57" y="4477630"/>
            <a:ext cx="1591878" cy="22453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esktop\Никольское\DSC_0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74" y="2307990"/>
            <a:ext cx="1490747" cy="18971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Desktop\Никольское\DSC_0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2" y="2342020"/>
            <a:ext cx="1311536" cy="187220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Елена\Pictures\9 В\DSC_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1"/>
            <a:ext cx="2764428" cy="183607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Елена\Pictures\9 В\DSC_0137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2" y="188640"/>
            <a:ext cx="2680448" cy="17802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Елена\Pictures\9 В\DSC_0129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37" y="4464748"/>
            <a:ext cx="1499894" cy="225826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79911" y="2292078"/>
            <a:ext cx="5044453" cy="19290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Программа «Живи и помни»-</a:t>
            </a:r>
            <a:r>
              <a:rPr lang="ru-RU" sz="2000" b="1" dirty="0" smtClean="0"/>
              <a:t>освещение хода подготовки к празднику в городских СМИ, издание книг, проспектов, открыток, оформление социальной рекламы на улицах города. </a:t>
            </a:r>
            <a:endParaRPr lang="ru-RU" sz="2000" b="1" dirty="0"/>
          </a:p>
        </p:txBody>
      </p:sp>
      <p:pic>
        <p:nvPicPr>
          <p:cNvPr id="12" name="Picture 3" descr="C:\Users\Елена\Pictures\9 В\DSC_0059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1" y="4464748"/>
            <a:ext cx="3380693" cy="224538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Елена\Pictures\9 В\DSC_00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05" y="188641"/>
            <a:ext cx="2764426" cy="18360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376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189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28</cp:revision>
  <dcterms:created xsi:type="dcterms:W3CDTF">2014-12-01T10:03:49Z</dcterms:created>
  <dcterms:modified xsi:type="dcterms:W3CDTF">2015-01-17T03:27:10Z</dcterms:modified>
</cp:coreProperties>
</file>