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837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002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732092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87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347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11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889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701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3580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Полякова</cp:lastModifiedBy>
  <cp:revision>1</cp:revision>
  <dcterms:modified xsi:type="dcterms:W3CDTF">2016-10-27T13:39:05Z</dcterms:modified>
</cp:coreProperties>
</file>