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22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691680" y="1700809"/>
            <a:ext cx="6080720" cy="189964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Тарифное регулирование </a:t>
            </a:r>
            <a:b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2015-2016 гг.</a:t>
            </a:r>
            <a:r>
              <a:rPr lang="ru-RU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9952" y="4221088"/>
            <a:ext cx="1013151" cy="151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52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</a:t>
            </a: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 формирования тарифов на коммунальные услуги.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Тарифы на коммунальные услуги и ресурсы утверждаются региональным регулирующим органом 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Комитетом по ценам и тарифам Московской </a:t>
            </a:r>
            <a:r>
              <a:rPr lang="ru-RU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Мособлкомцен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городском округе Реутов реализована Концепция перехода к </a:t>
            </a:r>
            <a:r>
              <a:rPr lang="ru-RU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единым тарифам на коммунальные </a:t>
            </a:r>
            <a:r>
              <a:rPr lang="ru-RU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услуги</a:t>
            </a:r>
            <a:r>
              <a:rPr lang="ru-RU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гарантирующая организация по холодному водоснабжению и водоотведению ООО 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Реутовский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Водоканал»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постановление №831-ПА от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03.12.2013)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единая теплоснабжающая организация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ООО «Р-Сетевая компания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(постановление №226-ПА от 14.04.2014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всех жителей применяются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единые тарифы на услуги в сфере теплоснабжения, водоснабжения и водоотведения. </a:t>
            </a:r>
          </a:p>
        </p:txBody>
      </p:sp>
    </p:spTree>
    <p:extLst>
      <p:ext uri="{BB962C8B-B14F-4D97-AF65-F5344CB8AC3E}">
        <p14:creationId xmlns:p14="http://schemas.microsoft.com/office/powerpoint/2010/main" val="50942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Ежегодное изменение  тарифов  на  коммунальные услуги.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0848"/>
            <a:ext cx="8874716" cy="3150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01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Механизм </a:t>
            </a:r>
            <a:r>
              <a:rPr lang="ru-RU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ограничения платы граждан за коммунальные услуги.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2852120"/>
              </p:ext>
            </p:extLst>
          </p:nvPr>
        </p:nvGraphicFramePr>
        <p:xfrm>
          <a:off x="457200" y="1600201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3961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9353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Постановление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Правительства МО от 11.11.2014 N 951/45 "Об утверждении предельных (максимальных) индексов изменения размера вносимой гражданами платы за коммунальные услуги по муниципальным образованиям Московской области на 2015 год"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Постановление Правительства МО от 01.12.2015 N 1155/46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"Об утверждении предельных (максимальных) индексов изменения размера вносимой гражданами платы за коммунальные услуги по муниципальным образованиям Московской области на 2016 год"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398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предельный индекс для городского округа Реутов установлен в размере :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- 0% с 1 января по 30 июня 2015;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- 9,5%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июля по 31 декабря 2015.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(факт 4,6% с 01.07.2015 по 31.12.2015) 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предельный индекс для городского округа Реутов установлен в размере: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- 0% с 1 января по 30 июня 2016;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- 6,1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с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июля по 31 декабря </a:t>
                      </a:r>
                      <a:r>
                        <a:rPr lang="ru-RU" sz="18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2016</a:t>
                      </a:r>
                      <a:r>
                        <a:rPr lang="ru-RU" sz="18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(факт 3,4% с 01.07.2016)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31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Расчет роста платы граждан за коммунальные услуги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Рост стоимости коммунальных услуг считается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 тех же объемах их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потребления</a:t>
            </a:r>
          </a:p>
          <a:p>
            <a:pPr marL="0" indent="0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уровне Правительства Московской области мониторинг изменении размера платы граждан за коммунальные услуги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ежемесячно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проводится Комитетом по ценам и тарифам Московской области (электронные шаблоны).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57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268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Тарифное регулирование  2015-2016 гг. </vt:lpstr>
      <vt:lpstr> Порядок  формирования тарифов на коммунальные услуги.</vt:lpstr>
      <vt:lpstr>Ежегодное изменение  тарифов  на  коммунальные услуги.</vt:lpstr>
      <vt:lpstr> Механизм ограничения платы граждан за коммунальные услуги. </vt:lpstr>
      <vt:lpstr>Расчет роста платы граждан за коммунальные услуги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Тарифное регулирование  2015-2016 гг.</dc:title>
  <dc:creator>Гайлиш А.В.</dc:creator>
  <cp:lastModifiedBy>Гайлиш А.В.</cp:lastModifiedBy>
  <cp:revision>12</cp:revision>
  <dcterms:modified xsi:type="dcterms:W3CDTF">2016-11-08T12:32:30Z</dcterms:modified>
</cp:coreProperties>
</file>