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77" r:id="rId3"/>
    <p:sldId id="257" r:id="rId4"/>
    <p:sldId id="280" r:id="rId5"/>
    <p:sldId id="279" r:id="rId6"/>
    <p:sldId id="278" r:id="rId7"/>
    <p:sldId id="258" r:id="rId8"/>
    <p:sldId id="281" r:id="rId9"/>
    <p:sldId id="285" r:id="rId10"/>
    <p:sldId id="286" r:id="rId11"/>
    <p:sldId id="259" r:id="rId12"/>
    <p:sldId id="284" r:id="rId13"/>
    <p:sldId id="260" r:id="rId14"/>
    <p:sldId id="261" r:id="rId15"/>
    <p:sldId id="287" r:id="rId16"/>
    <p:sldId id="262" r:id="rId17"/>
    <p:sldId id="290" r:id="rId18"/>
    <p:sldId id="289" r:id="rId19"/>
    <p:sldId id="291" r:id="rId20"/>
    <p:sldId id="288" r:id="rId21"/>
    <p:sldId id="263" r:id="rId22"/>
    <p:sldId id="264" r:id="rId23"/>
    <p:sldId id="292" r:id="rId24"/>
    <p:sldId id="293" r:id="rId25"/>
    <p:sldId id="294" r:id="rId26"/>
    <p:sldId id="265" r:id="rId27"/>
    <p:sldId id="296" r:id="rId28"/>
    <p:sldId id="295" r:id="rId29"/>
    <p:sldId id="297" r:id="rId30"/>
    <p:sldId id="266" r:id="rId31"/>
    <p:sldId id="298" r:id="rId32"/>
    <p:sldId id="267" r:id="rId33"/>
    <p:sldId id="268" r:id="rId34"/>
    <p:sldId id="301" r:id="rId35"/>
    <p:sldId id="300" r:id="rId36"/>
    <p:sldId id="299" r:id="rId37"/>
    <p:sldId id="269" r:id="rId38"/>
    <p:sldId id="302" r:id="rId39"/>
    <p:sldId id="270" r:id="rId40"/>
    <p:sldId id="303" r:id="rId41"/>
    <p:sldId id="304" r:id="rId42"/>
    <p:sldId id="271" r:id="rId43"/>
    <p:sldId id="272" r:id="rId44"/>
    <p:sldId id="305" r:id="rId45"/>
    <p:sldId id="273" r:id="rId46"/>
    <p:sldId id="274" r:id="rId47"/>
    <p:sldId id="275" r:id="rId48"/>
    <p:sldId id="276" r:id="rId49"/>
    <p:sldId id="306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14C9F-2D8A-4A20-9F57-07F0802B2FB9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83F17-51BC-46B5-AEC4-00521B607A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67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83F17-51BC-46B5-AEC4-00521B607A3B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08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4941168"/>
            <a:ext cx="3592488" cy="81319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70 – ЛЕТИЮ ВЕЛИКОЙ ПОБЕДЫ ПОСВЯЩАЕТСЯ…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6864" cy="1971651"/>
          </a:xfr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ЖЕНЩИНЫ ГОРОДА РЕУТОВА – УЧАСТНИЦЫ ВЕЛИКОЙ ОТЕЧЕСТВЕННОЙ ВОЙНЫ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Елена\Desktop\70лет победе\картинки о Победе\iTN89BBX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29329"/>
            <a:ext cx="3709741" cy="278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145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все фото Ветераны Реутова\Гарнизова Лия Моисе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2" y="370919"/>
            <a:ext cx="4624482" cy="61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ГАРНИЗОВА ЛИЯ МОИСЕЕВНА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309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949280"/>
            <a:ext cx="8424936" cy="7339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ДОНОВА ВАЛЕНТИНА НИКОЛАЕВНА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Елена\Desktop\Ветераны Реутова\Донова Валентина Никола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456384" cy="5360392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Елена\Desktop\фронтовые фото\Донова Валентина Никола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8" y="260648"/>
            <a:ext cx="4286539" cy="5360392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93516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0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все фото Ветераны Реутова\Демакина Мария Семён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888432" cy="628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ДЕМАКИНА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МАРИЯ СЕМЁНОВНА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42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ДЁМИНА ЛИДИЯ НИКОЛАЕВНА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Елена\Desktop\все фото Ветераны Реутова\Дёмина Лид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96" y="404664"/>
            <a:ext cx="3503187" cy="4968551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все фото Ветераны Реутова\Дёмина Лидия Никола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1503"/>
            <a:ext cx="3479944" cy="4961089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QJHS5C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75209"/>
            <a:ext cx="767729" cy="5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6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ЗЕРНОВА МАРИЯ МИХАЙЛОВНА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Елена\Desktop\все фото Ветераны Реутова\Зернова Мария Михайловна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21" y="260648"/>
            <a:ext cx="3959646" cy="5250542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все фото Ветераны Реутова\Зернова Мария Михайловна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3759"/>
            <a:ext cx="3975973" cy="5270794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79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все фото Ветераны Реутова\Иванова Нина Ивано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43762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ИВАНОВА НИНА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055308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КОРЖ АННА МАКСИМОВНА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Елена\Desktop\все фото Ветераны Реутова\Корж Анна Максимовна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614254" cy="5243298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все фото Ветераны Реутова\Корж Анна Максимовна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3" y="363481"/>
            <a:ext cx="2743231" cy="5228319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346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\Desktop\все фото Ветераны Реутова\Крючкова Александра Андриано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9" y="323850"/>
            <a:ext cx="5757624" cy="620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6172356" y="2628106"/>
            <a:ext cx="2754511" cy="7964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КРЮЧКОВА АЛЕКСАНДРА АНДРИАНОВНА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43" y="390333"/>
            <a:ext cx="2786024" cy="20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22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Desktop\все фото Ветераны Реутова\Козлова Клавдия Иван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0436"/>
            <a:ext cx="3888432" cy="613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КОЗЛОВА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КЛАВДИЯ ИВАНОВНА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7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\Desktop\все фото Ветераны Реутова\Кокаева Зинаида Степан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4162609" cy="620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КОКАЕВА ЗИНАИДА СТЕПАНОВНА</a:t>
            </a:r>
          </a:p>
        </p:txBody>
      </p:sp>
    </p:spTree>
    <p:extLst>
      <p:ext uri="{BB962C8B-B14F-4D97-AF65-F5344CB8AC3E}">
        <p14:creationId xmlns:p14="http://schemas.microsoft.com/office/powerpoint/2010/main" val="130525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все фото Ветераны Реутова\Акиндинова Ольга Ивановн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678488" cy="623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/>
          <p:cNvSpPr txBox="1">
            <a:spLocks/>
          </p:cNvSpPr>
          <p:nvPr/>
        </p:nvSpPr>
        <p:spPr>
          <a:xfrm>
            <a:off x="5447634" y="3140968"/>
            <a:ext cx="3339860" cy="12601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АКИНДИНОВА ОЛЬГА ИВАНОВНА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5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все фото Ветераны Реутова\Кабанов а Мария Ильинич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456384" cy="622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КАБАНОВА МАРИЯ ИЛЬИНИЧНА</a:t>
            </a:r>
          </a:p>
        </p:txBody>
      </p:sp>
    </p:spTree>
    <p:extLst>
      <p:ext uri="{BB962C8B-B14F-4D97-AF65-F5344CB8AC3E}">
        <p14:creationId xmlns:p14="http://schemas.microsoft.com/office/powerpoint/2010/main" val="3668863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438790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КУЛИКОВА АЛЕКСАНДРА ЯКОВЛЕВНА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Елена\Desktop\все фото Ветераны Реутова\Куликова Александ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257550" cy="5251450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все фото Ветераны Реутова\Куликова Александра Яковлевн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2282"/>
            <a:ext cx="3155540" cy="5221824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740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КАПУСТКИНА МАРИЯ АНДРЕЕВНА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Елена\Desktop\все фото Ветераны Реутова\Капусткина-Кочеткова Мар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6" y="476671"/>
            <a:ext cx="3336078" cy="498352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все фото Ветераны Реутова\Капусткина Мария Андре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1"/>
            <a:ext cx="3731812" cy="498352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100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Елена\Desktop\все фото Ветераны Реутова\Мартыненко Нина Григорь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608512" cy="61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МАРТЫНЕНКО НИНА ГРИГОРЬЕВНА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49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лена\Desktop\все фото Ветераны Реутова\Маслова Прасковь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21719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МАСЛОВА ПРАСКОВЬЯ АЛЕКСЕЕВНА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213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Елена\Desktop\все фото Ветераны Реутова\Михина Елизавета Семёно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5"/>
            <a:ext cx="4032448" cy="61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МИХИНА ЕЛИЗАВЕТА СЕМЁНОВНА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3" y="332655"/>
            <a:ext cx="3339861" cy="250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507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НИКОЛЬСКАЯ ВЕРА ПЕТРОВНА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Елена\Desktop\Ветераны Реутова\Никольская Вера Петр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4" y="404664"/>
            <a:ext cx="3431250" cy="5026318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Ветераны Реутова\Никольская Вера Петровн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5911"/>
            <a:ext cx="3334191" cy="5040560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Елена\Desktop\все фото Ветераны Реутова\Новосёлова Мария Илларионо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393808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3" y="332655"/>
            <a:ext cx="3339861" cy="250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5447634" y="3140968"/>
            <a:ext cx="3339860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НОВОСЁЛОВА МАРИЯ ИЛЛАРИОНОВНА</a:t>
            </a:r>
          </a:p>
        </p:txBody>
      </p:sp>
    </p:spTree>
    <p:extLst>
      <p:ext uri="{BB962C8B-B14F-4D97-AF65-F5344CB8AC3E}">
        <p14:creationId xmlns:p14="http://schemas.microsoft.com/office/powerpoint/2010/main" val="4010233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Елена\Desktop\все фото Ветераны Реутова\Николаева Валентина Никола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59051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5447634" y="3140968"/>
            <a:ext cx="3339860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НИКОЛАЕВА ВАЛЕНТИНА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159597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Елена\Desktop\все фото Ветераны Реутова\остапенко Мария Фёдоровна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10754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ОСТАПЕНКО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М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АРИЯ ФЁДОРОВНА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79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Новая папка\Бажанова З.С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9" y="316413"/>
            <a:ext cx="3177221" cy="5235812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309674" y="5874744"/>
            <a:ext cx="8538290" cy="7946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БАЖАНОВА ЗИНАИДА СТЕПАНОВНА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Елена\Desktop\все фото Ветераны Реутова\Бажанова Зинаида Степано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3025"/>
            <a:ext cx="3615843" cy="5229200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312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Ветераны Реутова\Покузеева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8" y="404664"/>
            <a:ext cx="3367753" cy="511418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ПОКУЗЕЕВА АННА ЛАВРЕНТЬЕВНА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Елена\Desktop\Ветераны Реутова\Покузе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4539"/>
            <a:ext cx="3534138" cy="5198362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QJHS5C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75209"/>
            <a:ext cx="767729" cy="5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483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Елена\Desktop\все фото Ветераны Реутова\Птецова Валентина Васильевна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34076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ПТЕЦОВА ВАЛЕНТИНА ВАСИЛЬЕВНА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340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ПРЕДИТ СВЕТЛАНА ВЛАДИМИРОВНА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2" name="Picture 2" descr="C:\Users\Елена\Desktop\женщины и война\ЕВЕЦ Предит Светлана Владимир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931" y="404664"/>
            <a:ext cx="3816569" cy="4995553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все фото Ветераны Реутова\Евец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960440" cy="4975128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23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Новая папка\Селивёрстова Нина Иван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528"/>
            <a:ext cx="3927891" cy="5184576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СЕЛИВЁРСТОВА НИНА ИВАНОВНА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все фото Ветераны Реутова\Селивёрстова нина ивановна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45023"/>
            <a:ext cx="4013319" cy="5163081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662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Елена\Desktop\все фото Ветераны Реутова\Слуцкая Екатерина Ефим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905"/>
            <a:ext cx="3816424" cy="629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СЛУЦКАЯ ЕКАТЕРИНА ЕФИМОВНА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51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\Desktop\все фото Ветераны Реутова\Слобчинская Тамара Фёдор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3" y="332656"/>
            <a:ext cx="4089176" cy="619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СЛОБЧИНСКАЯ ТАМАРА ФЁДОРОВНА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11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Елена\Desktop\все фото Ветераны Реутова\Сафонова Таисия Николае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54666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6048021" y="2780928"/>
            <a:ext cx="2763796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САФОНОВА ТАИСИЯ НИКОЛАЕВНА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21" y="338273"/>
            <a:ext cx="2763796" cy="20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233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Новая папка\Суханова Валент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49" y="509998"/>
            <a:ext cx="4183858" cy="489624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221548" y="5805264"/>
            <a:ext cx="8631507" cy="7838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СУХАНОВА ВАЛЕНТИНА ИВАНОВНА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Елена\Desktop\Новая папка\Суханова Валентина Ивановна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878905" cy="489624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2" y="5874431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601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Елена\Desktop\все фото Ветераны Реутова\Типикина Таисия Иван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696581" cy="626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5447634" y="3140968"/>
            <a:ext cx="3339860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ТИПИКИНА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ТАИСИЯ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3687269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РОЗАНОВА НИНА ДМИТРИЕВНА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Елена\Desktop\все фото Ветераны Реутова\Розанова Нина Дмитриевна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62" y="355040"/>
            <a:ext cx="3759064" cy="5210823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все фото Ветераны Реутова\Розанова Нина Дмитриев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3" y="355040"/>
            <a:ext cx="3391742" cy="5242196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58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все фото Ветераны Реутова\Быковская Нонна Александр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4167440" cy="605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2601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БЫКОВСКАЯ НОННА АЛЕКСАНДРОВНА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26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Елена\Desktop\все фото Ветераны Реутова\Фёдорова Валентина Дмитри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53650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ФЁДОРОВА ВАЛЕНТИНА ДМИТРИЕВНА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67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Елена\Desktop\все фото Ветераны Реутова\Федотова Татьяна Василь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4571890" cy="609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ФЕДОТОВА ТАТЬЯНА ВАСИЛЬЕВНА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48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Desktop\Новая папка\Хайдарова Вера Лукинич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2639"/>
            <a:ext cx="3342879" cy="5256584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ХАЙДАРОВА ВЕРА ЛУКИНИЧНА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1" name="Picture 3" descr="C:\Users\Елена\Desktop\все фото Ветераны Реутова\Хайдарова Нина Лукинична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2" y="260647"/>
            <a:ext cx="3611341" cy="5178977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462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ШИШКИНА НИНА ДМИТРИЕВНА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291" name="Picture 3" descr="C:\Users\Елена\Desktop\все фото Ветераны Реутова\Шишкина Нина Дмитри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4399"/>
            <a:ext cx="3585091" cy="5132001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Новая папка\Шишкина Н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1" y="354399"/>
            <a:ext cx="3498803" cy="5106397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7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Елена\Desktop\все фото Ветераны Реутова\Шевчук Надежда Порфирь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04456" cy="62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ШЕВЧУК НАДЕЖДА ПОРФИРЬЕВНА</a:t>
            </a: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385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\Desktop\Новая папка\Шубина Надежда Владимиро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67595" cy="5256584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ШУБИНА НАДЕЖДА ВЛАДИМИРОВНА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6" name="Picture 4" descr="C:\Users\Елена\Desktop\Новая папка\Шубина Н.В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2766"/>
            <a:ext cx="4123769" cy="5216474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880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ШУВАЛОВА НИНА ХАРИТОНОВНА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314" name="Picture 2" descr="C:\Users\Елена\Desktop\фронтовые фото\Шувалова Н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4" y="404663"/>
            <a:ext cx="3830278" cy="497049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Елена\Desktop\все фото Ветераны Реутова\Шувал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20" y="434186"/>
            <a:ext cx="3496232" cy="4943192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144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ЩЕРБАКОВА АНТОНИНА ФИЛИППОВНА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338" name="Picture 2" descr="C:\Users\Елена\Desktop\фронтовые фото\Щербакова Антон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02" y="332656"/>
            <a:ext cx="3073111" cy="5256584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Елена\Desktop\База ветеранов реутова\Щербакова Антонина Филиппо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52" y="363811"/>
            <a:ext cx="3312368" cy="5194273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42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/>
          <p:cNvSpPr txBox="1">
            <a:spLocks/>
          </p:cNvSpPr>
          <p:nvPr/>
        </p:nvSpPr>
        <p:spPr>
          <a:xfrm>
            <a:off x="309674" y="5877271"/>
            <a:ext cx="8510798" cy="7655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ШАМОРДИНА АЛЕКСАНДРА ФЁДОРОВНА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Елена\Desktop\все фото Ветераны Реутова\Шамордина Александра 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0" y="260648"/>
            <a:ext cx="3449811" cy="5338906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все фото Ветераны Реутова\Шамордина Александра Фёдоровна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255"/>
            <a:ext cx="3456384" cy="530537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3600"/>
            <a:ext cx="860691" cy="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885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6021288"/>
            <a:ext cx="3816424" cy="33708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АВТОР ПРЕЗЕНТАЦИИ – СОЕНКОВА Е.К.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6864" cy="1971651"/>
          </a:xfr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ЖЕНЩИНЫ ГОРОДА РЕУТОВА – УЧАСТНИЦЫ ВЕЛИКОЙ ОТЕЧЕСТВЕННОЙ ВОЙНЫ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Елена\Desktop\70лет победе\картинки о Победе\iTN89BBX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29329"/>
            <a:ext cx="3709741" cy="278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086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все фото Ветераны Реутова\Булатова Валентина Александр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4091964" cy="61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2601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БУЛАТОВА ВАЛЕНТИНА АЛЕКСАНДРОВНА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638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все фото Ветераны Реутова\Белоус Наталья Емельян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672408" cy="6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БЕЛОУС НАТАЛЬЯ ЕМЕЛЬЯНОВНА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970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\Desktop\все фото Ветераны Реутова\Василец Валентина Ивановна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2537"/>
            <a:ext cx="3434704" cy="5122900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все фото Ветераны Реутова\Василец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0" y="353103"/>
            <a:ext cx="4187502" cy="5122900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70лет победе\картинки о Победе\iQJHS5C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75209"/>
            <a:ext cx="767729" cy="5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4"/>
          <p:cNvSpPr txBox="1">
            <a:spLocks/>
          </p:cNvSpPr>
          <p:nvPr/>
        </p:nvSpPr>
        <p:spPr>
          <a:xfrm>
            <a:off x="309674" y="5874744"/>
            <a:ext cx="8538290" cy="694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ВАСИЛЕЦ ВАЛЕНТИНА ИВАНОВНА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914824"/>
            <a:ext cx="818546" cy="6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все фото Ветераны Реутова\Виноградова Нелля Льв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5254"/>
            <a:ext cx="4104456" cy="62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ВИНОГРАДОВА НЕЛЛЯ ЛЬВОВНА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9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все фото Ветераны Реутова\Герман Нина Карл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606480" cy="614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4"/>
          <p:cNvSpPr txBox="1">
            <a:spLocks/>
          </p:cNvSpPr>
          <p:nvPr/>
        </p:nvSpPr>
        <p:spPr>
          <a:xfrm>
            <a:off x="5447634" y="3140968"/>
            <a:ext cx="3339860" cy="10801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ГЕРМАН НИНА КАРЛОВНА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Елена\Desktop\70лет победе\картинки о Победе\i6PHAI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34" y="332656"/>
            <a:ext cx="3339860" cy="2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7474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88</TotalTime>
  <Words>171</Words>
  <Application>Microsoft Office PowerPoint</Application>
  <PresentationFormat>Экран (4:3)</PresentationFormat>
  <Paragraphs>56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Бумажная</vt:lpstr>
      <vt:lpstr>ЖЕНЩИНЫ ГОРОДА РЕУТОВА – УЧАСТНИЦЫ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ЖЕНЩИНЫ ГОРОДА РЕУТОВА – УЧАСТНИЦЫ ВЕЛИКОЙ ОТЕЧЕСТВЕННОЙ ВОЙНЫ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ЖЕНЩИНЫ ГОРОДА РЕУТОВА – УЧАСТНИЦЫ ВЕЛИКОЙ ОТЕЧЕСТВЕННОЙ ВОЙНЫ</dc:title>
  <dc:creator>Елена</dc:creator>
  <cp:lastModifiedBy>Елена</cp:lastModifiedBy>
  <cp:revision>32</cp:revision>
  <dcterms:created xsi:type="dcterms:W3CDTF">2015-02-02T09:11:36Z</dcterms:created>
  <dcterms:modified xsi:type="dcterms:W3CDTF">2015-02-04T17:35:22Z</dcterms:modified>
</cp:coreProperties>
</file>