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86" r:id="rId4"/>
    <p:sldId id="271" r:id="rId5"/>
    <p:sldId id="259" r:id="rId6"/>
    <p:sldId id="272" r:id="rId7"/>
    <p:sldId id="258" r:id="rId8"/>
    <p:sldId id="285" r:id="rId9"/>
    <p:sldId id="257" r:id="rId10"/>
    <p:sldId id="273" r:id="rId11"/>
    <p:sldId id="264" r:id="rId12"/>
    <p:sldId id="265" r:id="rId13"/>
    <p:sldId id="267" r:id="rId14"/>
    <p:sldId id="263" r:id="rId15"/>
    <p:sldId id="289" r:id="rId16"/>
    <p:sldId id="268" r:id="rId17"/>
    <p:sldId id="278" r:id="rId18"/>
    <p:sldId id="275" r:id="rId19"/>
    <p:sldId id="280" r:id="rId20"/>
    <p:sldId id="277" r:id="rId21"/>
    <p:sldId id="279" r:id="rId22"/>
    <p:sldId id="270" r:id="rId23"/>
    <p:sldId id="281" r:id="rId24"/>
    <p:sldId id="290" r:id="rId25"/>
    <p:sldId id="287" r:id="rId26"/>
    <p:sldId id="288" r:id="rId27"/>
    <p:sldId id="28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27.02.2015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61224" y="692696"/>
            <a:ext cx="7632849" cy="936104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ru-RU" sz="2800" b="0" dirty="0" smtClean="0">
                <a:solidFill>
                  <a:schemeClr val="accent2">
                    <a:lumMod val="50000"/>
                  </a:schemeClr>
                </a:solidFill>
              </a:rPr>
              <a:t>История </a:t>
            </a:r>
            <a:r>
              <a:rPr lang="ru-RU" sz="2800" b="0" dirty="0" err="1" smtClean="0">
                <a:solidFill>
                  <a:schemeClr val="accent2">
                    <a:lumMod val="50000"/>
                  </a:schemeClr>
                </a:solidFill>
              </a:rPr>
              <a:t>Реутовского</a:t>
            </a:r>
            <a:r>
              <a:rPr lang="ru-RU" sz="2800" b="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800" b="0" dirty="0" smtClean="0">
                <a:solidFill>
                  <a:schemeClr val="accent2">
                    <a:lumMod val="50000"/>
                  </a:schemeClr>
                </a:solidFill>
              </a:rPr>
              <a:t>Мемориала Славы</a:t>
            </a:r>
            <a:br>
              <a:rPr lang="ru-RU" sz="2800" b="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800" b="0" dirty="0" smtClean="0">
                <a:solidFill>
                  <a:schemeClr val="accent2">
                    <a:lumMod val="50000"/>
                  </a:schemeClr>
                </a:solidFill>
              </a:rPr>
              <a:t> в фотографиях</a:t>
            </a:r>
            <a:endParaRPr lang="ru-RU" sz="28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Мемориал фото\DSC_0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72816"/>
            <a:ext cx="5771939" cy="386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43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496437" y="5733256"/>
            <a:ext cx="818388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Митинг у Мемориала Славы 9 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мая 1985 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года.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Елена\Desktop\Мемориал фото\DSCN5669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33" y="660795"/>
            <a:ext cx="7786087" cy="483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93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68152" y="5733256"/>
            <a:ext cx="818388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9 мая 1995 года.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Елена\Desktop\Мемориал фото\DSC04828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418" y="691238"/>
            <a:ext cx="6311347" cy="473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89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39552" y="5733256"/>
            <a:ext cx="818388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9 мая 1995 года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Елена\Desktop\Мемориал фото\DSC050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50" y="599728"/>
            <a:ext cx="6652683" cy="498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63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39552" y="5157192"/>
            <a:ext cx="818388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Шествие к Мемориалу Славы.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8" name="Picture 2" descr="C:\Users\Елена\Desktop\Мемориал фото\DSC04827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5" y="1412776"/>
            <a:ext cx="8025293" cy="29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01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717980" y="5589240"/>
            <a:ext cx="7754836" cy="72008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Реконструкция Мемориала Славы. 2005 год.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146" name="Picture 2" descr="C:\Users\Елена\Desktop\Мемориал фото\DSC_10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80" y="511117"/>
            <a:ext cx="361550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Елена\Desktop\Мемориал фото\DSC_10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289" y="511117"/>
            <a:ext cx="356997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Елена\Desktop\Мемориал фото\DSC_10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56" y="3068960"/>
            <a:ext cx="3615505" cy="233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Елена\Desktop\Мемориал фото\DSC_1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491" y="3068960"/>
            <a:ext cx="3573003" cy="232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19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467544" y="5805264"/>
            <a:ext cx="8183880" cy="576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Митинг у Мемориала Славы. 2005 год.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362" name="Picture 2" descr="C:\Users\Елена\Desktop\Музей истории школы\патриотизм)\патриотические мероприятия\DSC_0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59" y="548680"/>
            <a:ext cx="766062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30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39552" y="5805264"/>
            <a:ext cx="8183880" cy="576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Реконструкция Мемориала. 2013 год.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2" name="Picture 2" descr="C:\Users\Елена\Desktop\Мемориал фото\DSCN31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29" y="620688"/>
            <a:ext cx="65287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58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Елена\Desktop\Мемориал фото\DSC_02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620688"/>
            <a:ext cx="742138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539552" y="5805264"/>
            <a:ext cx="8183880" cy="576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Мемориал Славы. 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2013 год.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7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39552" y="5733256"/>
            <a:ext cx="818388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Мемориал Славы 2014 год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 descr="C:\Users\Елена\Desktop\Мемориал фото\DSC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04" y="581681"/>
            <a:ext cx="737257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1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67261" y="5517232"/>
            <a:ext cx="818388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Вечный огонь на Мемориале Славы. 2014 год.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 descr="C:\Users\Елена\Desktop\Мемориал фото\DSC_15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32" y="548680"/>
            <a:ext cx="715573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66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39552" y="5517232"/>
            <a:ext cx="818388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Мемориальная доска «Воин-победитель». Открыта в 1965 году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6" name="Picture 2" descr="C:\Users\Елена\Desktop\Мемориал фото\2014-12-25 08-18-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268" y="548680"/>
            <a:ext cx="307334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54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Елена\Desktop\Мемориал фото\DSCN2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27" y="476672"/>
            <a:ext cx="662473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516004" y="5733256"/>
            <a:ext cx="818388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Плиты с именами погибших </a:t>
            </a:r>
            <a:r>
              <a:rPr lang="ru-RU" sz="2400" b="0" dirty="0" err="1" smtClean="0">
                <a:solidFill>
                  <a:schemeClr val="accent2">
                    <a:lumMod val="50000"/>
                  </a:schemeClr>
                </a:solidFill>
              </a:rPr>
              <a:t>реутовцев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376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539552" y="5589240"/>
            <a:ext cx="818388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b="0" dirty="0" smtClean="0">
                <a:solidFill>
                  <a:schemeClr val="accent2">
                    <a:lumMod val="50000"/>
                  </a:schemeClr>
                </a:solidFill>
              </a:rPr>
              <a:t>Плита с именами </a:t>
            </a:r>
            <a:r>
              <a:rPr lang="ru-RU" sz="2800" b="0" dirty="0" err="1" smtClean="0">
                <a:solidFill>
                  <a:schemeClr val="accent2">
                    <a:lumMod val="50000"/>
                  </a:schemeClr>
                </a:solidFill>
              </a:rPr>
              <a:t>реутовцев</a:t>
            </a:r>
            <a:r>
              <a:rPr lang="ru-RU" sz="2800" b="0" dirty="0" smtClean="0">
                <a:solidFill>
                  <a:schemeClr val="accent2">
                    <a:lumMod val="50000"/>
                  </a:schemeClr>
                </a:solidFill>
              </a:rPr>
              <a:t>, погибших в годы Гражданской войны.</a:t>
            </a:r>
            <a:endParaRPr lang="ru-RU" sz="28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8194" name="Picture 2" descr="C:\Users\Елена\Desktop\Мемориал фото\DSCN27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7740352" cy="466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3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539552" y="5445224"/>
            <a:ext cx="818388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Митинг у Мемориала Славы. 4 декабря 2014 года.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4338" name="Picture 2" descr="C:\Users\Елена\Desktop\Мемориал фото\DSC_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88" y="620688"/>
            <a:ext cx="6825234" cy="4533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1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539551" y="5445224"/>
            <a:ext cx="818388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Бюсты </a:t>
            </a:r>
            <a:r>
              <a:rPr lang="ru-RU" sz="2400" b="0" dirty="0" err="1" smtClean="0">
                <a:solidFill>
                  <a:schemeClr val="accent2">
                    <a:lumMod val="50000"/>
                  </a:schemeClr>
                </a:solidFill>
              </a:rPr>
              <a:t>реутовцам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 – Героям Советского Союза. Фото 2014 года.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9459" name="Picture 3" descr="C:\Users\Елена\Desktop\70лет победе\акция Память и благодарность\DSC_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94" y="620688"/>
            <a:ext cx="6794795" cy="451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5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Елена\Desktop\Мемориал фото\DSC_0008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3124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233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Елена\Desktop\Мемориал фото\DSCN28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8625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Елена\Desktop\Мемориал фото\DSCN28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6808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3802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Елена\Desktop\Мемориал фото\DSC_0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7959996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6228184" y="6389654"/>
            <a:ext cx="2471762" cy="3600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000" b="0" dirty="0" smtClean="0">
                <a:solidFill>
                  <a:schemeClr val="accent2">
                    <a:lumMod val="50000"/>
                  </a:schemeClr>
                </a:solidFill>
              </a:rPr>
              <a:t>Автор презентации </a:t>
            </a:r>
            <a:r>
              <a:rPr lang="ru-RU" sz="1000" b="0" dirty="0" err="1" smtClean="0">
                <a:solidFill>
                  <a:schemeClr val="accent2">
                    <a:lumMod val="50000"/>
                  </a:schemeClr>
                </a:solidFill>
              </a:rPr>
              <a:t>Соенкова</a:t>
            </a:r>
            <a:r>
              <a:rPr lang="ru-RU" sz="1000" b="0" dirty="0" smtClean="0">
                <a:solidFill>
                  <a:schemeClr val="accent2">
                    <a:lumMod val="50000"/>
                  </a:schemeClr>
                </a:solidFill>
              </a:rPr>
              <a:t> Е.К.</a:t>
            </a:r>
            <a:endParaRPr lang="ru-RU" sz="1000" b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88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Елена\Desktop\Мемориал фото\DSC0476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1983"/>
            <a:ext cx="6480720" cy="486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539552" y="5517232"/>
            <a:ext cx="818388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Митинг у мемориальной доски 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«Воин-победитель». 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544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Елена\Desktop\Мемориал фото\DSCN56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9959"/>
            <a:ext cx="3744416" cy="47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39552" y="5517232"/>
            <a:ext cx="8183880" cy="8640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Мемориальная доска « Скорбящая мать». Реконструирована в 1975 году.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48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539550" y="5517232"/>
            <a:ext cx="818388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1975 год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. Митинг у Мемориальной доски 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«Скорбящая мать»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Елена\Desktop\Мемориал фото\2014-12-25 08-05-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692696"/>
            <a:ext cx="803181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51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Елена\Desktop\Мемориал фото\DSCN5668 (2)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1" y="548680"/>
            <a:ext cx="7920881" cy="47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539551" y="5661248"/>
            <a:ext cx="818388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Митинг у Мемориальной доски 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«Скорбящая мать»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38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539552" y="5661248"/>
            <a:ext cx="8183880" cy="6480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Мемориальная доска « Скорбящая мать». 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2" descr="C:\Users\Елена\Desktop\Мемориал фото\2014-12-25 08-18-10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57" y="555784"/>
            <a:ext cx="7454270" cy="4889439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868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Елена\Desktop\Мемориал фото\2014-12-25 08-18-14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21" y="572553"/>
            <a:ext cx="6408712" cy="47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3"/>
          <p:cNvSpPr txBox="1">
            <a:spLocks/>
          </p:cNvSpPr>
          <p:nvPr/>
        </p:nvSpPr>
        <p:spPr>
          <a:xfrm>
            <a:off x="496437" y="5589240"/>
            <a:ext cx="8183880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Мемориальный комплекс  Славы </a:t>
            </a:r>
            <a:r>
              <a:rPr lang="ru-RU" sz="2400" b="0" dirty="0" err="1" smtClean="0">
                <a:solidFill>
                  <a:schemeClr val="accent2">
                    <a:lumMod val="50000"/>
                  </a:schemeClr>
                </a:solidFill>
              </a:rPr>
              <a:t>реутовцам</a:t>
            </a:r>
            <a:r>
              <a:rPr lang="ru-RU" sz="2400" b="0" dirty="0" smtClean="0">
                <a:solidFill>
                  <a:schemeClr val="accent2">
                    <a:lumMod val="50000"/>
                  </a:schemeClr>
                </a:solidFill>
              </a:rPr>
              <a:t>, погибшим в годы войны.  Фото 1985 года.</a:t>
            </a:r>
            <a:endParaRPr lang="ru-RU" sz="2400" b="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66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496437" y="5733256"/>
            <a:ext cx="8183880" cy="5760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b="1" kern="1200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b="0" dirty="0" smtClean="0">
                <a:solidFill>
                  <a:schemeClr val="accent2">
                    <a:lumMod val="50000"/>
                  </a:schemeClr>
                </a:solidFill>
              </a:rPr>
              <a:t>Мемориал Славы. 1985 год.</a:t>
            </a:r>
            <a:endParaRPr lang="ru-RU" sz="2800" b="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170" name="Picture 2" descr="C:\Users\Елена\Desktop\Мемориал фото\2014-12-25 08-05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25" y="548680"/>
            <a:ext cx="808620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79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114</TotalTime>
  <Words>183</Words>
  <Application>Microsoft Office PowerPoint</Application>
  <PresentationFormat>Экран (4:3)</PresentationFormat>
  <Paragraphs>24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Аспект</vt:lpstr>
      <vt:lpstr>История Реутовского Мемориала Славы  в фотографиях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Реутовского Мемориала</dc:title>
  <dc:creator>Елена</dc:creator>
  <cp:lastModifiedBy>Елена</cp:lastModifiedBy>
  <cp:revision>17</cp:revision>
  <dcterms:created xsi:type="dcterms:W3CDTF">2014-12-26T08:07:38Z</dcterms:created>
  <dcterms:modified xsi:type="dcterms:W3CDTF">2015-02-27T15:23:19Z</dcterms:modified>
</cp:coreProperties>
</file>