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9" r:id="rId6"/>
    <p:sldId id="258" r:id="rId7"/>
    <p:sldId id="262" r:id="rId8"/>
    <p:sldId id="267" r:id="rId9"/>
    <p:sldId id="261" r:id="rId10"/>
    <p:sldId id="264" r:id="rId11"/>
    <p:sldId id="265" r:id="rId12"/>
    <p:sldId id="259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70лет победе\DSC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21249"/>
            <a:ext cx="5519613" cy="344345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250629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ПАМЯТНИКИ И МЕМОРИАЛЬНЫЕ ДОСКИ РЕУТОВА, СВЯЗАННЫЕ С ИСТОРИЕЙ ВЕЛИКОЙ ОТЕЧЕСТВЕННОЙ ВОЙНЫ.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830748"/>
            <a:ext cx="2688877" cy="190250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6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памятники и доски\Герои Советского Союза\DSC_1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07" y="2085466"/>
            <a:ext cx="6753588" cy="448543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53483" y="260646"/>
            <a:ext cx="6408712" cy="1458163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адовом проезде, в доме, где жил Герой Советского Союза Александр Петрович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Ретюнский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, установлена памятная доска 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8" y="355246"/>
            <a:ext cx="1927169" cy="136356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7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5301208"/>
            <a:ext cx="5832648" cy="136815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На улице Некрасова находится доска в память о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реутовце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-Герое Советского Союза, Владимире Павловиче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Шерстнёве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1944216" cy="1375625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esktop\памятники и доски\Герои Советского Союза\DSC_08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131433" cy="452882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0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памятники и доски\Война                    в Реутово\DSC_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5890"/>
            <a:ext cx="893125" cy="152491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esktop\полная история образования\реутов образование\образование реутов\DSC_0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40" y="247316"/>
            <a:ext cx="4176464" cy="2948339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53240" y="3450787"/>
            <a:ext cx="4194836" cy="1274358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 здании школы №1 находится доска в память о выпускниках, погибших в годы войны.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72" y="5168601"/>
            <a:ext cx="2019300" cy="142875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Елена\Desktop\памятники и доски\Война                    в Реутово\2015-01-25 22-19-33 Скриншот экра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2" y="694518"/>
            <a:ext cx="4090751" cy="5512538"/>
          </a:xfrm>
          <a:prstGeom prst="rect">
            <a:avLst/>
          </a:prstGeom>
          <a:noFill/>
          <a:ln w="762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7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Новая папка\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33" y="233041"/>
            <a:ext cx="4190456" cy="161853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Елена\Pictures\7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5" y="212532"/>
            <a:ext cx="4104456" cy="634709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21333" y="2341964"/>
            <a:ext cx="4197174" cy="208823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Школа №7 города Реутова носит имя маршала Жукова. В вестибюле школы установлен памятник Герою Советского Союза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Г.К.Жукову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00" y="5068374"/>
            <a:ext cx="2107639" cy="149125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полная история образования\реутов образование\школа 2\N_Golov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53" y="4005064"/>
            <a:ext cx="3633997" cy="268915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памятники и доски\Война                    в Реутово\DSC_0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3" y="275748"/>
            <a:ext cx="6093505" cy="336927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005063"/>
            <a:ext cx="4536504" cy="2689159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На здании школы № 2 размещена доска  в память о том, что в годы войны здесь располагался штаб 250 зенитно-артиллерийского полка 1-го корпуса Московского фронта ПВО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50" y="1285875"/>
            <a:ext cx="2019300" cy="142875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3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9495"/>
            <a:ext cx="7920881" cy="560439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148064" y="6165304"/>
            <a:ext cx="3456385" cy="36004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Автор презентации –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Соенкова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Е.К.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3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лена\Desktop\клуб дружба\DSCN2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14" y="2021024"/>
            <a:ext cx="6177512" cy="463313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лена\Desktop\памятники и доски\Война                    в Реутово\DSC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6"/>
            <a:ext cx="3606552" cy="2726179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95937" y="260646"/>
            <a:ext cx="4888872" cy="151217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На здании молодёжного центра размещена доска в память о том, что с этого места 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реутовцы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уходили на фронт.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21088"/>
            <a:ext cx="2238969" cy="158417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7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реутов история\История Реутова\DSCN3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5" y="182038"/>
            <a:ext cx="2897952" cy="217346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реутов история\История Реутова\DSCN2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82038"/>
            <a:ext cx="4824536" cy="361840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памятники и доски\История Мемориала\DSCN2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08920"/>
            <a:ext cx="2862737" cy="381698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491881" y="4149638"/>
            <a:ext cx="2976180" cy="2376264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Реутовский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Мемориал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лавы. Здесь горит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ечный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огонь. На плитах высечены имена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реутовцев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, погибших в годы войн ХХ столетия.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18155"/>
            <a:ext cx="2019300" cy="142875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1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памятники и доски\Герои Советского Союза\DSC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955262" cy="640871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24128" y="3414223"/>
            <a:ext cx="3240360" cy="226825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На аллее Славы установлены памятники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реутовцам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–Героям Советского Союза.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3094807" cy="218972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9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памятники и доски\Герои Советского Союза\DSC_1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929"/>
            <a:ext cx="2160240" cy="325249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памятники и доски\Герои Советского Союза\DSC_1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0929"/>
            <a:ext cx="2232248" cy="336102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памятники и доски\Герои Советского Союза\DSC_1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55195"/>
            <a:ext cx="2232247" cy="336102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Елена\Desktop\памятники и доски\Герои Советского Союза\DSC_15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2705"/>
            <a:ext cx="2138284" cy="3219549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памятники и доски\Герои Советского Союза\DSC_15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1967"/>
            <a:ext cx="2232248" cy="336102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3933056"/>
            <a:ext cx="2285670" cy="270919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5 бюстов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усановлено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реутовцам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- героям Великой Отечественной войны.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90711"/>
            <a:ext cx="1246161" cy="88171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3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памятники и доски\Война                    в Реутово\DSC_0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6901174" cy="433621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памятники и доски\Война                    в Реутово\DSC_0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346325" cy="358812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15816" y="404664"/>
            <a:ext cx="6020310" cy="137383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На здании больничного комплекса размещена доска в память о нахождении здесь военного госпиталя.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509120"/>
            <a:ext cx="2346325" cy="166013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1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памятники и доски\Война                    в Реутово\DSC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176464" cy="623891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лена\Desktop\памятники и доски\Война                    в Реутово\DSC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87204"/>
            <a:ext cx="2664296" cy="354932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9383" y="4649488"/>
            <a:ext cx="4260609" cy="157868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 одном из зданий больничного комплекса в годы войны располагался госпиталь.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0" y="260648"/>
            <a:ext cx="1296009" cy="91698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0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Pictures\История Реутова\DSCN3118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9" y="401007"/>
            <a:ext cx="6237330" cy="367240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Елена\Desktop\памятники и доски\Война                    в Реутово\DSC_0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43" y="2060848"/>
            <a:ext cx="3179505" cy="45148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1088" y="4437112"/>
            <a:ext cx="4928655" cy="158417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Военный госпиталь в годы Великой Отечественной войны располагался в  здании протезного завода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3" y="401007"/>
            <a:ext cx="1802395" cy="1275279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1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памятники и доски\Никольское\DSC_0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29" y="260648"/>
            <a:ext cx="7062255" cy="469060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43808" y="5393136"/>
            <a:ext cx="6069244" cy="1191103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Воинское захоронение на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Николо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-Архангельском кладбище.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Елена\Desktop\70лет победе\картинки\i9W3LJNV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93136"/>
            <a:ext cx="1604790" cy="113546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89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226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ПАМЯТНИКИ И МЕМОРИАЛЬНЫЕ ДОСКИ РЕУТОВА, СВЯЗАННЫЕ С ИСТОРИЕЙ ВЕЛИКОЙ ОТЕЧЕСТВЕННОЙ ВОЙНЫ.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43</cp:revision>
  <dcterms:created xsi:type="dcterms:W3CDTF">2014-12-14T20:51:15Z</dcterms:created>
  <dcterms:modified xsi:type="dcterms:W3CDTF">2015-01-27T09:05:24Z</dcterms:modified>
</cp:coreProperties>
</file>