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72" r:id="rId3"/>
    <p:sldId id="388" r:id="rId4"/>
    <p:sldId id="445" r:id="rId5"/>
    <p:sldId id="405" r:id="rId6"/>
    <p:sldId id="406" r:id="rId7"/>
    <p:sldId id="407" r:id="rId8"/>
    <p:sldId id="414" r:id="rId9"/>
    <p:sldId id="446" r:id="rId10"/>
    <p:sldId id="524" r:id="rId11"/>
    <p:sldId id="387" r:id="rId12"/>
    <p:sldId id="389" r:id="rId13"/>
    <p:sldId id="390" r:id="rId14"/>
    <p:sldId id="409" r:id="rId15"/>
    <p:sldId id="410" r:id="rId16"/>
    <p:sldId id="412" r:id="rId17"/>
    <p:sldId id="420" r:id="rId18"/>
    <p:sldId id="477" r:id="rId19"/>
    <p:sldId id="499" r:id="rId20"/>
    <p:sldId id="521" r:id="rId21"/>
    <p:sldId id="522" r:id="rId22"/>
    <p:sldId id="396" r:id="rId23"/>
    <p:sldId id="397" r:id="rId24"/>
    <p:sldId id="398" r:id="rId25"/>
    <p:sldId id="399" r:id="rId26"/>
    <p:sldId id="435" r:id="rId27"/>
    <p:sldId id="481" r:id="rId28"/>
    <p:sldId id="486" r:id="rId29"/>
    <p:sldId id="493" r:id="rId30"/>
    <p:sldId id="497" r:id="rId31"/>
    <p:sldId id="498" r:id="rId32"/>
    <p:sldId id="501" r:id="rId33"/>
    <p:sldId id="373" r:id="rId34"/>
    <p:sldId id="411" r:id="rId35"/>
    <p:sldId id="431" r:id="rId36"/>
    <p:sldId id="432" r:id="rId37"/>
    <p:sldId id="469" r:id="rId38"/>
    <p:sldId id="492" r:id="rId39"/>
    <p:sldId id="487" r:id="rId40"/>
    <p:sldId id="525" r:id="rId41"/>
    <p:sldId id="527" r:id="rId42"/>
    <p:sldId id="374" r:id="rId43"/>
    <p:sldId id="415" r:id="rId44"/>
    <p:sldId id="482" r:id="rId45"/>
    <p:sldId id="417" r:id="rId46"/>
    <p:sldId id="418" r:id="rId47"/>
    <p:sldId id="489" r:id="rId48"/>
    <p:sldId id="491" r:id="rId49"/>
    <p:sldId id="375" r:id="rId50"/>
    <p:sldId id="474" r:id="rId51"/>
    <p:sldId id="470" r:id="rId52"/>
    <p:sldId id="376" r:id="rId53"/>
    <p:sldId id="478" r:id="rId54"/>
    <p:sldId id="479" r:id="rId55"/>
    <p:sldId id="426" r:id="rId56"/>
    <p:sldId id="377" r:id="rId57"/>
    <p:sldId id="425" r:id="rId58"/>
    <p:sldId id="488" r:id="rId59"/>
    <p:sldId id="378" r:id="rId60"/>
    <p:sldId id="494" r:id="rId61"/>
    <p:sldId id="379" r:id="rId62"/>
    <p:sldId id="422" r:id="rId63"/>
    <p:sldId id="423" r:id="rId64"/>
    <p:sldId id="490" r:id="rId65"/>
    <p:sldId id="424" r:id="rId66"/>
    <p:sldId id="380" r:id="rId67"/>
    <p:sldId id="517" r:id="rId68"/>
    <p:sldId id="401" r:id="rId69"/>
    <p:sldId id="513" r:id="rId70"/>
    <p:sldId id="516" r:id="rId71"/>
    <p:sldId id="528" r:id="rId72"/>
    <p:sldId id="404" r:id="rId73"/>
    <p:sldId id="462" r:id="rId74"/>
    <p:sldId id="427" r:id="rId75"/>
    <p:sldId id="458" r:id="rId76"/>
    <p:sldId id="433" r:id="rId77"/>
    <p:sldId id="456" r:id="rId78"/>
    <p:sldId id="457" r:id="rId79"/>
    <p:sldId id="429" r:id="rId80"/>
    <p:sldId id="434" r:id="rId81"/>
    <p:sldId id="483" r:id="rId82"/>
    <p:sldId id="484" r:id="rId83"/>
    <p:sldId id="526" r:id="rId84"/>
    <p:sldId id="523" r:id="rId85"/>
    <p:sldId id="382" r:id="rId86"/>
    <p:sldId id="468" r:id="rId87"/>
    <p:sldId id="449" r:id="rId88"/>
    <p:sldId id="450" r:id="rId89"/>
    <p:sldId id="480" r:id="rId90"/>
    <p:sldId id="502" r:id="rId91"/>
    <p:sldId id="436" r:id="rId92"/>
    <p:sldId id="506" r:id="rId93"/>
    <p:sldId id="485" r:id="rId94"/>
    <p:sldId id="507" r:id="rId95"/>
    <p:sldId id="508" r:id="rId96"/>
    <p:sldId id="439" r:id="rId97"/>
    <p:sldId id="442" r:id="rId98"/>
    <p:sldId id="441" r:id="rId99"/>
    <p:sldId id="440" r:id="rId100"/>
    <p:sldId id="510" r:id="rId101"/>
    <p:sldId id="511" r:id="rId102"/>
    <p:sldId id="512" r:id="rId103"/>
    <p:sldId id="452" r:id="rId104"/>
    <p:sldId id="459" r:id="rId105"/>
    <p:sldId id="467" r:id="rId106"/>
    <p:sldId id="465" r:id="rId107"/>
    <p:sldId id="463" r:id="rId108"/>
    <p:sldId id="464" r:id="rId109"/>
    <p:sldId id="455" r:id="rId110"/>
    <p:sldId id="518" r:id="rId111"/>
    <p:sldId id="519" r:id="rId112"/>
    <p:sldId id="520" r:id="rId113"/>
    <p:sldId id="466" r:id="rId114"/>
  </p:sldIdLst>
  <p:sldSz cx="9144000" cy="6858000" type="screen4x3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106" d="100"/>
          <a:sy n="106" d="100"/>
        </p:scale>
        <p:origin x="93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09.jpeg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12" Type="http://schemas.openxmlformats.org/officeDocument/2006/relationships/image" Target="../media/image208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3.png"/><Relationship Id="rId11" Type="http://schemas.openxmlformats.org/officeDocument/2006/relationships/image" Target="../media/image207.jpeg"/><Relationship Id="rId5" Type="http://schemas.openxmlformats.org/officeDocument/2006/relationships/image" Target="../media/image202.jpeg"/><Relationship Id="rId10" Type="http://schemas.openxmlformats.org/officeDocument/2006/relationships/image" Target="../media/image6.jpeg"/><Relationship Id="rId4" Type="http://schemas.openxmlformats.org/officeDocument/2006/relationships/image" Target="../media/image201.jpeg"/><Relationship Id="rId9" Type="http://schemas.openxmlformats.org/officeDocument/2006/relationships/image" Target="../media/image206.png"/><Relationship Id="rId1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6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6.jpeg"/><Relationship Id="rId4" Type="http://schemas.openxmlformats.org/officeDocument/2006/relationships/image" Target="../media/image103.jpeg"/><Relationship Id="rId9" Type="http://schemas.microsoft.com/office/2007/relationships/hdphoto" Target="../media/hdphoto4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6.jpeg"/><Relationship Id="rId7" Type="http://schemas.openxmlformats.org/officeDocument/2006/relationships/image" Target="../media/image11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6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jpeg"/><Relationship Id="rId5" Type="http://schemas.openxmlformats.org/officeDocument/2006/relationships/image" Target="../media/image130.jpeg"/><Relationship Id="rId4" Type="http://schemas.openxmlformats.org/officeDocument/2006/relationships/image" Target="../media/image15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jpeg"/><Relationship Id="rId11" Type="http://schemas.openxmlformats.org/officeDocument/2006/relationships/image" Target="../media/image167.jpeg"/><Relationship Id="rId5" Type="http://schemas.openxmlformats.org/officeDocument/2006/relationships/image" Target="../media/image161.jpeg"/><Relationship Id="rId10" Type="http://schemas.openxmlformats.org/officeDocument/2006/relationships/image" Target="../media/image166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543800" cy="187146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Подготовка к празднованию </a:t>
            </a:r>
            <a:br>
              <a:rPr lang="ru-RU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70-летия Победы в городском округе Реутов</a:t>
            </a:r>
            <a:endParaRPr lang="ru-RU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885" y="5031432"/>
            <a:ext cx="7626424" cy="701824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/>
            <a:r>
              <a:rPr lang="ru-RU" b="1" dirty="0" smtClean="0"/>
              <a:t>2014 – 2015 годы</a:t>
            </a:r>
            <a:endParaRPr lang="ru-RU" b="1" dirty="0"/>
          </a:p>
        </p:txBody>
      </p:sp>
      <p:pic>
        <p:nvPicPr>
          <p:cNvPr id="1027" name="Picture 3" descr="C:\Users\Елена\Desktop\70лет победе\картинки о Победе\iYST1CF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74803"/>
            <a:ext cx="1895475" cy="142875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70лет победе\картинки о Победе\i8LZDDBD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74803"/>
            <a:ext cx="2143125" cy="142875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70лет победе\картинки о Победе\i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74803"/>
            <a:ext cx="1819275" cy="142875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877272"/>
            <a:ext cx="9396536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15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Prazdnichnyy_salut_v_chest_20-letiya_Pobedy_nad_fashistskoy_Germaniey_v_Velikoy_Otechestvennoy_voyne_1941-1945_god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1251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6237312"/>
            <a:ext cx="8496943" cy="489636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/>
              <a:t>25 февраля в Российской Федерации начал работать официальный сайт с мобильными приложениями, посвящённый 70 – </a:t>
            </a:r>
            <a:r>
              <a:rPr lang="ru-RU" sz="1400" dirty="0" err="1" smtClean="0"/>
              <a:t>летию</a:t>
            </a:r>
            <a:r>
              <a:rPr lang="ru-RU" sz="1400" smtClean="0"/>
              <a:t> Победы.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580512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ая папка\2015-02-12 21-35-22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96" y="658951"/>
            <a:ext cx="6480719" cy="518457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6 побывали в городе – герое Туле, посетили музеи и памятники, связанные с историей Великой Отечественной войны.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740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фото\2015-02-16 15-58-01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02" y="620688"/>
            <a:ext cx="7749515" cy="532859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5" y="6237312"/>
            <a:ext cx="8712921" cy="6206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1" y="6237313"/>
            <a:ext cx="8856936" cy="5040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6 побывали  на экскурсии в музее </a:t>
            </a:r>
            <a:r>
              <a:rPr lang="ru-RU" sz="1400" dirty="0"/>
              <a:t> </a:t>
            </a:r>
            <a:r>
              <a:rPr lang="ru-RU" sz="1400" dirty="0" smtClean="0"/>
              <a:t>ракетных войск стратегического назначения..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87818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6 побывали  на экскурсии в музее на Поклонной горе.</a:t>
            </a:r>
            <a:endParaRPr lang="ru-RU" sz="1400" dirty="0"/>
          </a:p>
        </p:txBody>
      </p:sp>
      <p:pic>
        <p:nvPicPr>
          <p:cNvPr id="2050" name="Picture 2" descr="C:\Users\Елена\Desktop\рабочая папка\image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" y="620688"/>
            <a:ext cx="3310706" cy="247993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рабочая папка\image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64" y="620689"/>
            <a:ext cx="3292707" cy="246346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рабочая папка\image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38" y="3409441"/>
            <a:ext cx="3343708" cy="250465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рабочая папка\image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57" y="3409441"/>
            <a:ext cx="3417967" cy="250465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0447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96" y="836712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9" y="836712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49192" y="4365104"/>
            <a:ext cx="6984776" cy="15841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ИССЛЕДОВАТЕЛЬСКАЯ И ПОИСКОВАЯ РАБОТА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5464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04631" y="6165304"/>
            <a:ext cx="8560521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30 ноября прошёл городской этап конкурса краеведческих исследовательских работ учащихся «Отечество».  Ученики школ города представили работы в различных секциях, в том числе и в секции «Военная история».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70лет победе\фото мероприятий\s10459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68760"/>
            <a:ext cx="8704535" cy="411289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3518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237312"/>
            <a:ext cx="8496943" cy="6206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№2 под руководством Собко В.С.  и Левченковой Т.Г. провели большую исследовательскую работу по изучению истории второй дивизии народного ополчения.</a:t>
            </a:r>
            <a:endParaRPr lang="ru-RU" sz="1400" dirty="0"/>
          </a:p>
        </p:txBody>
      </p:sp>
      <p:pic>
        <p:nvPicPr>
          <p:cNvPr id="3089" name="Picture 17" descr="C:\Users\Елена\YandexDisk\Скриншоты\2015-01-25 14-30-20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53" y="692696"/>
            <a:ext cx="7095308" cy="52565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46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regi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6840760" cy="514034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6 под руководством </a:t>
            </a:r>
            <a:r>
              <a:rPr lang="ru-RU" sz="1400" dirty="0" err="1" smtClean="0"/>
              <a:t>Джурабаевой</a:t>
            </a:r>
            <a:r>
              <a:rPr lang="ru-RU" sz="1400" dirty="0" smtClean="0"/>
              <a:t> Г.А.  подготовили исследовательскую работу о памятных местах Реутова. В работе представлен материал и о  событиях войны.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073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70лет победе\фото мероприятий\2015-01-29 09-04-23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" y="678873"/>
            <a:ext cx="8793019" cy="491036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и педагоги школы № 1 оформили электронную Книгу Памяти о своих учениках, которые погибли в годы Великой Отечественной войны..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513968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5 под руководством </a:t>
            </a:r>
            <a:r>
              <a:rPr lang="ru-RU" sz="1400" dirty="0" err="1" smtClean="0"/>
              <a:t>Зуйловой</a:t>
            </a:r>
            <a:r>
              <a:rPr lang="ru-RU" sz="1400" dirty="0" smtClean="0"/>
              <a:t> Н.М. составляют Книгу Памяти о своих близких – участниках Великой Отечественной войны.</a:t>
            </a:r>
            <a:endParaRPr lang="ru-RU" sz="1400" dirty="0"/>
          </a:p>
        </p:txBody>
      </p:sp>
      <p:pic>
        <p:nvPicPr>
          <p:cNvPr id="1026" name="Picture 2" descr="C:\Users\Елена\Desktop\рабочие фото\chitaem-knigi-pamyati-o-vov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109048" cy="533178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6673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гимназии продолжается работа по созданию Книги Памяти «Семейные хроники Победы». </a:t>
            </a:r>
            <a:endParaRPr lang="ru-RU" sz="1400" dirty="0"/>
          </a:p>
        </p:txBody>
      </p:sp>
      <p:pic>
        <p:nvPicPr>
          <p:cNvPr id="2050" name="Picture 2" descr="C:\Users\Елена\Desktop\рабочие фото\2015-01-30 10-11-30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6" y="1412776"/>
            <a:ext cx="8633912" cy="382646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30" y="1124744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70896" y="4869160"/>
            <a:ext cx="6984776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</a:rPr>
              <a:t>ОБЛАСТНЫЕ МЕРОПРИЯТИЯ</a:t>
            </a:r>
            <a:endParaRPr lang="ru-R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939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фото\2015-02-16 15-01-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54537"/>
            <a:ext cx="3744418" cy="2486964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По инициативе краеведа Собко В.С. и поисковой группы школы № 2  в городском музее ведётся работа по уточнению списка </a:t>
            </a:r>
            <a:r>
              <a:rPr lang="ru-RU" sz="1400" dirty="0" err="1" smtClean="0"/>
              <a:t>реутовских</a:t>
            </a:r>
            <a:r>
              <a:rPr lang="ru-RU" sz="1400" smtClean="0"/>
              <a:t> ополченцев.</a:t>
            </a:r>
            <a:endParaRPr lang="ru-RU" sz="1400" dirty="0"/>
          </a:p>
        </p:txBody>
      </p:sp>
      <p:pic>
        <p:nvPicPr>
          <p:cNvPr id="2" name="Picture 2" descr="C:\Users\Елена\Desktop\рабочие фото\2015-02-19 09-29-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654537"/>
            <a:ext cx="3744417" cy="2486879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фото\2015-02-19 09-40-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69974"/>
            <a:ext cx="3726561" cy="2475019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6600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По инициативе краеведов Собко В.С. и </a:t>
            </a:r>
            <a:r>
              <a:rPr lang="ru-RU" sz="1400" dirty="0" err="1" smtClean="0"/>
              <a:t>Соенковой</a:t>
            </a:r>
            <a:r>
              <a:rPr lang="ru-RU" sz="1400" dirty="0" smtClean="0"/>
              <a:t> Е.К.  в музее ведётся работа по  уточнению списков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, пропавших без вести в годы войны , имена которых не занесены на плиты Мемориала.</a:t>
            </a:r>
            <a:endParaRPr lang="ru-RU" sz="1400" dirty="0"/>
          </a:p>
        </p:txBody>
      </p:sp>
      <p:pic>
        <p:nvPicPr>
          <p:cNvPr id="1026" name="Picture 2" descr="C:\Users\Елена\Desktop\рабочие фото\2015-02-17 12-50-21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6" y="836712"/>
            <a:ext cx="8199536" cy="476361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505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 ходе поисковой работы найдены новые фотографии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, погибших в годы Великой Отечественной войны.</a:t>
            </a:r>
            <a:endParaRPr lang="ru-RU" sz="1400" dirty="0"/>
          </a:p>
        </p:txBody>
      </p:sp>
      <p:pic>
        <p:nvPicPr>
          <p:cNvPr id="1027" name="Picture 3" descr="C:\Users\Елена\Desktop\рабочие фото\Быкасов Иван Петр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9"/>
            <a:ext cx="1512168" cy="2281668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фото\Липаткин Тимофей Наумови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23" y="641113"/>
            <a:ext cx="1621746" cy="2309905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лица войны\Самохвалов Пётр Егорович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90" y="630900"/>
            <a:ext cx="1854585" cy="2347827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лена\Desktop\лица войны\Харитонов Павел Васильевич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33" y="3786425"/>
            <a:ext cx="1627935" cy="2219910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627784" y="3228308"/>
            <a:ext cx="1728192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27784" y="3473887"/>
            <a:ext cx="1939602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37549" y="5222631"/>
            <a:ext cx="1636854" cy="8008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latin typeface="+mn-lt"/>
              </a:rPr>
              <a:t>Харитонов Павел Васильевич</a:t>
            </a:r>
            <a:endParaRPr lang="ru-RU" sz="1800" dirty="0">
              <a:latin typeface="+mn-lt"/>
            </a:endParaRP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2597864" y="3008722"/>
            <a:ext cx="1758111" cy="77404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err="1" smtClean="0">
                <a:latin typeface="+mn-lt"/>
              </a:rPr>
              <a:t>Быкасов</a:t>
            </a:r>
            <a:endParaRPr lang="ru-RU" sz="1600" dirty="0" smtClean="0">
              <a:latin typeface="+mn-lt"/>
            </a:endParaRPr>
          </a:p>
          <a:p>
            <a:pPr algn="ctr"/>
            <a:r>
              <a:rPr lang="ru-RU" sz="1600" dirty="0" smtClean="0">
                <a:latin typeface="+mn-lt"/>
              </a:rPr>
              <a:t> Иван </a:t>
            </a:r>
          </a:p>
          <a:p>
            <a:pPr algn="ctr"/>
            <a:r>
              <a:rPr lang="ru-RU" sz="1600" dirty="0" smtClean="0">
                <a:latin typeface="+mn-lt"/>
              </a:rPr>
              <a:t>Петрович</a:t>
            </a:r>
            <a:endParaRPr lang="ru-RU" sz="1600" dirty="0">
              <a:latin typeface="+mn-lt"/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4598698" y="3046428"/>
            <a:ext cx="1791996" cy="8595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err="1" smtClean="0">
                <a:latin typeface="+mn-lt"/>
              </a:rPr>
              <a:t>Липаткин</a:t>
            </a:r>
            <a:r>
              <a:rPr lang="ru-RU" sz="1600" dirty="0" smtClean="0">
                <a:latin typeface="+mn-lt"/>
              </a:rPr>
              <a:t> Тимофей Наумович</a:t>
            </a:r>
            <a:endParaRPr lang="ru-RU" sz="1600" dirty="0">
              <a:latin typeface="+mn-lt"/>
            </a:endParaRPr>
          </a:p>
        </p:txBody>
      </p:sp>
      <p:sp>
        <p:nvSpPr>
          <p:cNvPr id="17" name="Заголовок 4"/>
          <p:cNvSpPr txBox="1">
            <a:spLocks/>
          </p:cNvSpPr>
          <p:nvPr/>
        </p:nvSpPr>
        <p:spPr>
          <a:xfrm>
            <a:off x="6727489" y="3057693"/>
            <a:ext cx="2156185" cy="8369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atin typeface="+mn-lt"/>
              </a:rPr>
              <a:t>Самохвалов</a:t>
            </a:r>
          </a:p>
          <a:p>
            <a:pPr algn="ctr"/>
            <a:r>
              <a:rPr lang="ru-RU" sz="1600" dirty="0" smtClean="0">
                <a:latin typeface="+mn-lt"/>
              </a:rPr>
              <a:t> Пётр </a:t>
            </a:r>
          </a:p>
          <a:p>
            <a:pPr algn="ctr"/>
            <a:r>
              <a:rPr lang="ru-RU" sz="1600" dirty="0" smtClean="0">
                <a:latin typeface="+mn-lt"/>
              </a:rPr>
              <a:t>Егорович</a:t>
            </a:r>
            <a:endParaRPr lang="ru-RU" sz="1600" dirty="0">
              <a:latin typeface="+mn-lt"/>
            </a:endParaRPr>
          </a:p>
        </p:txBody>
      </p:sp>
      <p:sp>
        <p:nvSpPr>
          <p:cNvPr id="18" name="Заголовок 4"/>
          <p:cNvSpPr txBox="1">
            <a:spLocks/>
          </p:cNvSpPr>
          <p:nvPr/>
        </p:nvSpPr>
        <p:spPr>
          <a:xfrm>
            <a:off x="294134" y="3006563"/>
            <a:ext cx="1642961" cy="77404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err="1" smtClean="0">
                <a:latin typeface="+mn-lt"/>
              </a:rPr>
              <a:t>Кужма</a:t>
            </a:r>
            <a:r>
              <a:rPr lang="ru-RU" sz="1600" dirty="0" smtClean="0">
                <a:latin typeface="+mn-lt"/>
              </a:rPr>
              <a:t> </a:t>
            </a:r>
          </a:p>
          <a:p>
            <a:pPr algn="ctr"/>
            <a:r>
              <a:rPr lang="ru-RU" sz="1600" dirty="0" smtClean="0">
                <a:latin typeface="+mn-lt"/>
              </a:rPr>
              <a:t>Антон</a:t>
            </a:r>
          </a:p>
          <a:p>
            <a:pPr algn="ctr"/>
            <a:r>
              <a:rPr lang="ru-RU" sz="1600" dirty="0" smtClean="0">
                <a:latin typeface="+mn-lt"/>
              </a:rPr>
              <a:t> </a:t>
            </a:r>
            <a:r>
              <a:rPr lang="ru-RU" sz="1600" dirty="0" err="1" smtClean="0">
                <a:latin typeface="+mn-lt"/>
              </a:rPr>
              <a:t>Дементьевич</a:t>
            </a:r>
            <a:endParaRPr lang="ru-RU" sz="1600" dirty="0">
              <a:latin typeface="+mn-lt"/>
            </a:endParaRPr>
          </a:p>
        </p:txBody>
      </p:sp>
      <p:pic>
        <p:nvPicPr>
          <p:cNvPr id="1031" name="Picture 7" descr="C:\Users\Елена\Desktop\новые фото погибших\Кужма Антон Дементьеви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620686"/>
            <a:ext cx="1440162" cy="2272312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Елена\Desktop\новые фото погибших\Куранов Андрей Трофимович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76749"/>
            <a:ext cx="1488696" cy="221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4"/>
          <p:cNvSpPr txBox="1">
            <a:spLocks/>
          </p:cNvSpPr>
          <p:nvPr/>
        </p:nvSpPr>
        <p:spPr>
          <a:xfrm>
            <a:off x="7330619" y="5258183"/>
            <a:ext cx="1813381" cy="8369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err="1" smtClean="0">
                <a:latin typeface="+mn-lt"/>
              </a:rPr>
              <a:t>Куранов</a:t>
            </a:r>
            <a:r>
              <a:rPr lang="ru-RU" sz="1600" smtClean="0">
                <a:latin typeface="+mn-lt"/>
              </a:rPr>
              <a:t> </a:t>
            </a:r>
          </a:p>
          <a:p>
            <a:pPr algn="ctr"/>
            <a:r>
              <a:rPr lang="ru-RU" sz="1600" smtClean="0">
                <a:latin typeface="+mn-lt"/>
              </a:rPr>
              <a:t>Андрей Трофимович</a:t>
            </a:r>
            <a:endParaRPr lang="ru-RU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01034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9" name="Picture 151" descr="C:\Users\Елена\YandexDisk\Скриншоты\2015-01-25 14-33-59 Скриншот экра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2520280" cy="189798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Представителями городской общественности , учениками и педагогами школ города   подготовлен ряд компьютерных презентаций к юбилею Победы, которые широко используются в работе.</a:t>
            </a:r>
            <a:endParaRPr lang="ru-RU" sz="1400" dirty="0"/>
          </a:p>
        </p:txBody>
      </p:sp>
      <p:pic>
        <p:nvPicPr>
          <p:cNvPr id="7170" name="Picture 2" descr="C:\Users\Елена\Pictures\image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7772"/>
            <a:ext cx="2736304" cy="194668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6" name="Picture 158" descr="C:\Users\Елена\Desktop\70лет победе\2015-01-25 14-37-00 Скриншот экра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68519"/>
            <a:ext cx="2475053" cy="183730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2" name="Picture 164" descr="C:\Users\Елена\Desktop\70лет победе\2015-01-25 14-42-24 Скриншот экра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09" y="2608961"/>
            <a:ext cx="2508225" cy="187762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7" name="Picture 169" descr="C:\Users\Елена\Desktop\70лет победе\2015-01-25 14-46-22 Скриншот экра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1" y="2768770"/>
            <a:ext cx="2692358" cy="205132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лена\Pictures\image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2663979" cy="200178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1" name="Picture 173" descr="C:\Users\Елена\Desktop\70лет победе\2015-01-25 14-49-31 Скриншот экра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4069303"/>
            <a:ext cx="2520280" cy="188922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4" name="Picture 176" descr="C:\Users\Елена\Desktop\70лет победе\2015-01-25 14-52-46 Скриншот экра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41" y="4083707"/>
            <a:ext cx="2514721" cy="186041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70лет победе\фото мероприятий\image2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01" y="548680"/>
            <a:ext cx="1486980" cy="111735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70лет победе\фото мероприятий\image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70" y="577772"/>
            <a:ext cx="1450851" cy="103217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\Desktop\70лет победе\фото мероприятий\image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4" y="4984668"/>
            <a:ext cx="1281715" cy="95945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1-30 10-13-15 Скриншот экран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84668"/>
            <a:ext cx="1300747" cy="97385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70лет победе\фото мероприятий\image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4237"/>
            <a:ext cx="8496944" cy="478701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113333"/>
            <a:ext cx="8496943" cy="77205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6 ноября в Одинцово были подведены итоги областного проекта «Родному Подмосковью посвящается». Ученики школы № 6 заняли 3 место с работой о памятниках и мемориальных досках Реутова и 3 место с работой по созданию сайта «Знаменитые люди Реутова». Руководители: </a:t>
            </a:r>
            <a:r>
              <a:rPr lang="ru-RU" sz="1400" dirty="0" err="1" smtClean="0"/>
              <a:t>Джурабаева</a:t>
            </a:r>
            <a:r>
              <a:rPr lang="ru-RU" sz="1400" dirty="0" smtClean="0"/>
              <a:t> Г.А. и </a:t>
            </a:r>
            <a:r>
              <a:rPr lang="ru-RU" sz="1400" dirty="0" err="1" smtClean="0"/>
              <a:t>Болотских</a:t>
            </a:r>
            <a:r>
              <a:rPr lang="ru-RU" sz="1400" dirty="0" smtClean="0"/>
              <a:t> Е.В.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1897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179724"/>
            <a:ext cx="8496943" cy="7056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25 ноября в помещении фонда социальной поддержки населения прошло  совещание руководителей патриотических объединений Московской области, на котором представители Реутова  поделились опытом работы.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70лет победе\Совещание руководителей патриотических объединений области\DSC_0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7" y="628204"/>
            <a:ext cx="7794673" cy="517705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110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Pictures\image37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017540" cy="52565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4 декабря делегация школы № 6 приняла участие в форуме « Всегда Великая Победа» в  городе Москве в рамках проекта « Мир ради жизни».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8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70лет победе\фото мероприятий\2015-01-26 21-30-06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3614"/>
            <a:ext cx="8581200" cy="48360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Шевцова Галина Петровна – учитель истории школы №7,  была удостоена премии «Наше Подмосковье» за разработку военно-исторической викторины «Ты припомни, Россия…».</a:t>
            </a:r>
            <a:endParaRPr lang="ru-RU" sz="1400" dirty="0"/>
          </a:p>
        </p:txBody>
      </p:sp>
      <p:pic>
        <p:nvPicPr>
          <p:cNvPr id="1026" name="Picture 2" descr="C:\Users\Елена\Pictures\Shevts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9" y="1124744"/>
            <a:ext cx="1917783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8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Pictures\_RAN99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52828" cy="496855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165304"/>
            <a:ext cx="8496943" cy="5560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24 декабря в Реутове состоялось итоговое совещание председателей Советов ветеранов  городов и районов Московской области.  Прошла презентация книги «Родом из Победы» Виктора  Азарова.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5852300"/>
            <a:ext cx="8560521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21 января в городе Истре состоялось заседание областной Общественной палаты, на котором выступили представители нашего города – Собко В.С. И  Грачёв Г.  Речь шла о народном ополчении и работе с молодёжью. Подготовлено обращение  </a:t>
            </a:r>
            <a:r>
              <a:rPr lang="ru-RU" sz="1400" dirty="0" err="1" smtClean="0"/>
              <a:t>Реутовской</a:t>
            </a:r>
            <a:r>
              <a:rPr lang="ru-RU" sz="1400" dirty="0" smtClean="0"/>
              <a:t>  Общественной палаты к Губернатору Московской области  об увековечивании памяти ополченцев.</a:t>
            </a:r>
            <a:endParaRPr lang="ru-RU" sz="1400" dirty="0"/>
          </a:p>
        </p:txBody>
      </p:sp>
      <p:pic>
        <p:nvPicPr>
          <p:cNvPr id="2050" name="Picture 2" descr="C:\Users\Елена\Desktop\рабочие фото\DSC_0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437665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34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061839"/>
            <a:ext cx="8496943" cy="8235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 10 класса школы № 6  Овсянников Иван занял 1 место в областном этапе Всероссийского конкурса исследовательских краеведческих работ «Отечество». С работой об истории воинского захоронения в Никольском. Руководитель проекта –</a:t>
            </a:r>
            <a:r>
              <a:rPr lang="ru-RU" sz="1400" dirty="0" err="1" smtClean="0"/>
              <a:t>Соенкова</a:t>
            </a:r>
            <a:r>
              <a:rPr lang="ru-RU" sz="1400" dirty="0" smtClean="0"/>
              <a:t> Е.К.</a:t>
            </a:r>
            <a:endParaRPr lang="ru-RU" sz="1400" dirty="0"/>
          </a:p>
        </p:txBody>
      </p:sp>
      <p:pic>
        <p:nvPicPr>
          <p:cNvPr id="8194" name="Picture 2" descr="C:\Users\Елена\Pictures\imag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4" y="646019"/>
            <a:ext cx="4964188" cy="374441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авторы исследовательских кпаеведческих работ\image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10" y="2407182"/>
            <a:ext cx="2568109" cy="362727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авторы исследовательских кпаеведческих работ\image288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63353"/>
            <a:ext cx="1756998" cy="228165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165304"/>
            <a:ext cx="8496943" cy="5486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19 февраля Губернатор Московской </a:t>
            </a:r>
            <a:r>
              <a:rPr lang="ru-RU" sz="1400" smtClean="0"/>
              <a:t>области  Андрей </a:t>
            </a:r>
            <a:r>
              <a:rPr lang="ru-RU" sz="1400" dirty="0" smtClean="0"/>
              <a:t>Воробьёв провёл встречу с ветеранами войны. Вместе с делегацией ветеранов Реутова во встрече принял участие Глава Реутова Сергей Юров.</a:t>
            </a:r>
            <a:endParaRPr lang="ru-RU" sz="1400" dirty="0"/>
          </a:p>
        </p:txBody>
      </p:sp>
      <p:pic>
        <p:nvPicPr>
          <p:cNvPr id="1026" name="Picture 2" descr="C:\Users\Елена\Pictures\1[182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8" y="764704"/>
            <a:ext cx="7592477" cy="5040561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60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509120"/>
            <a:ext cx="6984776" cy="158417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</a:rPr>
              <a:t>ОРГАНИЗАЦИОННЫЕ МЕРОПРИЯТИЯ</a:t>
            </a:r>
            <a:endParaRPr lang="ru-R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72" y="836712"/>
            <a:ext cx="5241039" cy="328935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09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68" y="0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21 февраля в  городе Реутове прошёл  «Кубок Памяти павших бойцов спецназа и специальных подразделений» и очередной этап областной игры «Наследники Победы».</a:t>
            </a:r>
            <a:endParaRPr lang="ru-RU" sz="1400" dirty="0"/>
          </a:p>
        </p:txBody>
      </p:sp>
      <p:pic>
        <p:nvPicPr>
          <p:cNvPr id="1026" name="Picture 2" descr="C:\Users\Елена\Desktop\рабочие фото\_RAN5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11544"/>
            <a:ext cx="3425578" cy="2283718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Desktop\рабочие фото\post_med1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04696"/>
            <a:ext cx="3461581" cy="2307721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фото\post_med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" y="3501008"/>
            <a:ext cx="3528394" cy="2352263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фото\post_med1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34" y="3501008"/>
            <a:ext cx="3528394" cy="2352263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787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23 февраля Глава Реутова Сергей Юров в составе делегации Московской области возложил цветы к Могиле Неизвестного солдата.</a:t>
            </a:r>
            <a:endParaRPr lang="ru-RU" sz="1400" dirty="0"/>
          </a:p>
        </p:txBody>
      </p:sp>
      <p:pic>
        <p:nvPicPr>
          <p:cNvPr id="1026" name="Picture 2" descr="C:\Users\Елена\Desktop\Новая папка\15_02_23_vozlozhenie_01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0" y="692696"/>
            <a:ext cx="7860138" cy="5240092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402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2429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46279" y="4653136"/>
            <a:ext cx="6984776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</a:rPr>
              <a:t>ГОРОДСКИЕ МЕРОПРИЯТИЯ</a:t>
            </a:r>
            <a:endParaRPr lang="ru-R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3" y="982429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66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5" y="6381328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4 декабря состоялось возложение цветов к Вечному огню на городском Мемориале. </a:t>
            </a:r>
            <a:endParaRPr lang="ru-RU" sz="1400" dirty="0"/>
          </a:p>
        </p:txBody>
      </p:sp>
      <p:pic>
        <p:nvPicPr>
          <p:cNvPr id="3074" name="Picture 2" descr="C:\Users\Елена\Desktop\70лет победе\акция Память и благодарность фото\DSC_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208912" cy="5452188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12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4 декабря в рамках патриотической акции «Память и благодарность» прошло возложение цветов к памятникам и мемориальным доскам города, связанным с событиями Великой Отечественной войны.</a:t>
            </a:r>
            <a:endParaRPr lang="ru-RU" sz="1400" dirty="0"/>
          </a:p>
        </p:txBody>
      </p:sp>
      <p:pic>
        <p:nvPicPr>
          <p:cNvPr id="5122" name="Picture 2" descr="C:\Users\Елена\Desktop\70лет победе\акция Память и благодарность фото\DSC_0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062469" cy="53549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59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4 декабря в Никольском около могилы воинов, умерших в госпиталях в годы войны, прошёл митинг учеников школ Реутова и представителей общественности.</a:t>
            </a:r>
            <a:endParaRPr lang="ru-RU" sz="1400" dirty="0"/>
          </a:p>
        </p:txBody>
      </p:sp>
      <p:pic>
        <p:nvPicPr>
          <p:cNvPr id="4098" name="Picture 2" descr="C:\Users\Елена\Desktop\70лет победе\акция Память и благодарность фото\DSC_0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1240" cy="5400600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18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1[149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47750"/>
            <a:ext cx="7143750" cy="476250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479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Своё 35-летие отметил городской архив.  Самому старому документу в нём – 148 лет. Здесь хранятся и документы периода Великой Отечественной войны.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47424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5 февраля в  помещении фонда социальной поддержки населения состоялось вручение медалей «70 лет Победы» ветеранам  города Реутова.</a:t>
            </a:r>
            <a:endParaRPr lang="ru-RU" sz="1400" dirty="0"/>
          </a:p>
        </p:txBody>
      </p:sp>
      <p:pic>
        <p:nvPicPr>
          <p:cNvPr id="1026" name="Picture 2" descr="C:\Users\Елена\Desktop\рабочие фото\_RAN3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12" y="700336"/>
            <a:ext cx="3561852" cy="237626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фото\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00336"/>
            <a:ext cx="3567564" cy="237626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рабочие фото\picture-wm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598608" cy="240024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лена\Desktop\рабочие фото\medium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07" y="3501007"/>
            <a:ext cx="3597165" cy="240024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90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Ветераны Реутова в день вручения медалей  «70 лет победы».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63" y="3205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Desktop\рабочая папка\Ветераны_05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6" y="2204864"/>
            <a:ext cx="8460433" cy="363798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2-11 17-15-20 Скриншот экра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64701"/>
            <a:ext cx="951302" cy="144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52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63" y="3205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ая папка\medium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28" y="530160"/>
            <a:ext cx="3972669" cy="265080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рабочая папка\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7125"/>
            <a:ext cx="3888432" cy="259459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рабочая папка\top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90" y="3474736"/>
            <a:ext cx="3467075" cy="255573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По инициативе общественной палаты города Реутова в молодёжном культурно – досуговом центре был организован премьерный показ фильма Егора </a:t>
            </a:r>
            <a:r>
              <a:rPr lang="ru-RU" sz="1400" dirty="0" err="1" smtClean="0"/>
              <a:t>Кончаловского</a:t>
            </a:r>
            <a:r>
              <a:rPr lang="ru-RU" sz="1400" dirty="0" smtClean="0"/>
              <a:t> </a:t>
            </a:r>
            <a:r>
              <a:rPr lang="ru-RU" sz="1400" smtClean="0"/>
              <a:t>« Возвращение в  А».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2042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Pictures\post_me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200800" cy="5400600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Вопросы подготовки к 9 мая были обсуждены на заседании Общественной палаты. 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615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213 медалей «70 лет Победы» были вручены ветеранам города Реутова на торжественном мероприятии, посвящённом Дню защитника Отечества , в МКДЦ.</a:t>
            </a:r>
            <a:endParaRPr lang="ru-RU" sz="1400" dirty="0"/>
          </a:p>
        </p:txBody>
      </p:sp>
      <p:pic>
        <p:nvPicPr>
          <p:cNvPr id="1027" name="Picture 3" descr="C:\Users\Елена\Desktop\рабочие фото\1[18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67" y="1340768"/>
            <a:ext cx="6912769" cy="4608512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IMG_9474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2442"/>
            <a:ext cx="2606741" cy="1811685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03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7" y="6237312"/>
            <a:ext cx="8484900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Участники торжественного мероприятия, посвящённого Дню защитника Отечества.</a:t>
            </a:r>
            <a:endParaRPr lang="ru-RU" sz="1400" dirty="0"/>
          </a:p>
        </p:txBody>
      </p:sp>
      <p:pic>
        <p:nvPicPr>
          <p:cNvPr id="2051" name="Picture 3" descr="C:\Users\Елена\Desktop\рабочие фото\media-prw17EN3F8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2" y="4077072"/>
            <a:ext cx="2651023" cy="1667579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рабочие фото\B-Nug8qIUAAZZ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302" y="4077072"/>
            <a:ext cx="2501369" cy="1667579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рабочие фото\post_med1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070559"/>
            <a:ext cx="2501368" cy="1667579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Q2fnZV3-i6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9" y="680654"/>
            <a:ext cx="8616408" cy="2948889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22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4" y="6336704"/>
            <a:ext cx="8560521" cy="548680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Делегация из Реутова приняла участие в торжественном собрании, посвящённом 23 февраля в дивизии имени Дзержинского. Военнослужащим дивизии были вручены благодарственные письма от Главы Реутова Сергея Юрова.</a:t>
            </a:r>
            <a:endParaRPr lang="ru-RU" sz="1400" dirty="0"/>
          </a:p>
        </p:txBody>
      </p:sp>
      <p:pic>
        <p:nvPicPr>
          <p:cNvPr id="2050" name="Picture 2" descr="C:\Users\Елена\Pictures\_RAN5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764704"/>
            <a:ext cx="7339573" cy="4896544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09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373216"/>
            <a:ext cx="8856984" cy="79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«ВЕТЕРАН ЖИВЁТ РЯДОМ»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Picture 7" descr="C:\Users\Елена\Pictures\slide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34" y="701049"/>
            <a:ext cx="5856649" cy="439248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4" y="620688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30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Pictures\_RAN1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832" cy="499086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165304"/>
            <a:ext cx="8496943" cy="5560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28 декабря Глава  города </a:t>
            </a:r>
            <a:r>
              <a:rPr lang="ru-RU" sz="1400" dirty="0"/>
              <a:t> </a:t>
            </a:r>
            <a:r>
              <a:rPr lang="ru-RU" sz="1400" dirty="0" smtClean="0"/>
              <a:t>Сергей Геннадиевич Юров </a:t>
            </a:r>
            <a:r>
              <a:rPr lang="ru-RU" sz="1400" dirty="0"/>
              <a:t> </a:t>
            </a:r>
            <a:r>
              <a:rPr lang="ru-RU" sz="1400" dirty="0" smtClean="0"/>
              <a:t>поздравил с 95-летием  ветерана Великой Отечественной войны Елизарова Игната Матвеевича. 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Сотрудники городской  Администрации, члены городского Совета ветеранов изучают условия жизни и потребности ветеранов. Составлена информационная карта для обобщения данных по каждому ветерану..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фото\image-30-01-15-02-3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4" y="620688"/>
            <a:ext cx="7032259" cy="527419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780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рабочие фото\Фото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6"/>
            <a:ext cx="7051313" cy="528848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Сотрудники городской  Администрации, члены городского Совета ветеранов изучают условия жизни и потребности ветеранов. Составлена информационная карта для обобщения данных по каждому ветерану..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482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Мероприятия патриотической направленности проходят в центре социальной поддержки населения «Клён».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рабочие фото\DSC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04103" cy="520215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38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237312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Большую работу по подготовке к празднику Победы ведёт фонд социальной поддержки населения.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ая папка\2015-02-11 18-06-00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59759"/>
            <a:ext cx="3037834" cy="244492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Desktop\рабочая папка\2015-02-11 18-22-23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75175"/>
            <a:ext cx="2987298" cy="246012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ая папка\2015-02-11 18-22-39 Скриншот экран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77" y="3573015"/>
            <a:ext cx="3002541" cy="242075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ая папка\2015-02-11 18-22-52 Скриншот экран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30" y="3573014"/>
            <a:ext cx="3061348" cy="242075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рабочие фото\______________-__-_______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50" y="2397368"/>
            <a:ext cx="2925763" cy="200263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54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фото\2015-02-11 17-26-24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84212" cy="403244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феврале началась установка новых газовых плит в квартирах участников войны.  Бесплатно будет установлено около 60 плит.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669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Pictures\1[14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52828" cy="4968552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26 ноября состоялось итоговое заседание городского  Совета ветеранов. Были подведены итоги работы в 2014 году и определены задачи по подготовке к 70-летию Победы. </a:t>
            </a:r>
            <a:endParaRPr lang="ru-RU" sz="1400" dirty="0"/>
          </a:p>
        </p:txBody>
      </p:sp>
      <p:pic>
        <p:nvPicPr>
          <p:cNvPr id="102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80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фото\2015-02-28 21-21-59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37971" cy="4752528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223425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городском округе  Реутов проходит диспансеризация ветеранов войны.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89372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Реутов сегодня\progra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843" y="1865820"/>
            <a:ext cx="5894784" cy="405266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Проведена работа по разработке плана оформления города к 70 – </a:t>
            </a:r>
            <a:r>
              <a:rPr lang="ru-RU" sz="1400" dirty="0" err="1" smtClean="0"/>
              <a:t>летию</a:t>
            </a:r>
            <a:r>
              <a:rPr lang="ru-RU" sz="1400" dirty="0" smtClean="0"/>
              <a:t> Победы.</a:t>
            </a:r>
            <a:endParaRPr lang="ru-RU" sz="1400" dirty="0"/>
          </a:p>
        </p:txBody>
      </p:sp>
      <p:pic>
        <p:nvPicPr>
          <p:cNvPr id="1026" name="Picture 2" descr="C:\Users\Елена\Pictures\Logo_70_let_pobed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376264" cy="2314275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220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70896" y="4149080"/>
            <a:ext cx="6984776" cy="18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5822" y="5229200"/>
            <a:ext cx="8788666" cy="8724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«БЕССМЕРТНЫЙ ПОЛК»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6" descr="C:\Users\Елена\Pictures\slide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62" y="801544"/>
            <a:ext cx="5663510" cy="424763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70лет победе\картинки о Победе\i94HBXTG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0" y="703428"/>
            <a:ext cx="2032232" cy="200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859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Была разработана информационная карта жителя Реутова-участника войны. К её заполнению приступили представители общественных организаций города. </a:t>
            </a:r>
            <a:endParaRPr lang="ru-RU" sz="14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00363" y="1143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/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295990"/>
              </p:ext>
            </p:extLst>
          </p:nvPr>
        </p:nvGraphicFramePr>
        <p:xfrm>
          <a:off x="2491438" y="1283734"/>
          <a:ext cx="4528834" cy="4737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4337"/>
                <a:gridCol w="1479112"/>
                <a:gridCol w="1235385"/>
              </a:tblGrid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Фамилия, Имя, Отчество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Садыков Фазулакан Ганнулович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kern="100" dirty="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Год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рождения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17 Июня 1920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Место</a:t>
                      </a:r>
                      <a:endParaRPr lang="ru-RU" sz="5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рождения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Село Красногорка Горьковской области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Когда и кем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призван в армию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1942 год. Направлен в мотоциклетное училище на ускоренные курсы, затем- в танковое училище в город Сергач, затем в пехотное училище в город Чебоксары.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Звание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 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Подразделение, в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котором служил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Сталинградский фронт, 2-ой Донской фронт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Боевой путь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От Сталинграда до Праги. Был контужен, оглох.Служил посыльным при штабе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Награды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5 орденов, медаль За отвагу и другие медали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Место последней работы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В 1944 году вернулся в деревню, в 50-е годы приехал в Реутов.Вёл большую работу в Совете ветеранов.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Время смерти и место захоронения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 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Адрес и телефон родственников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 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Время заполнения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информационной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карты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Декабрь 20014 года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Исполнитель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Львова </a:t>
                      </a:r>
                      <a:r>
                        <a:rPr lang="ru-RU" sz="600" kern="100" dirty="0" err="1">
                          <a:effectLst/>
                        </a:rPr>
                        <a:t>Идалия</a:t>
                      </a:r>
                      <a:r>
                        <a:rPr lang="ru-RU" sz="600" kern="100" dirty="0">
                          <a:effectLst/>
                        </a:rPr>
                        <a:t> Павловна, Горком КПРФ</a:t>
                      </a:r>
                      <a:endParaRPr lang="ru-RU" sz="5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 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83768" y="652790"/>
            <a:ext cx="44644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Информационная карта жителя Реутова-участника Великой Отечественной войны.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Рисунок 6" descr="DSC_1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71600"/>
            <a:ext cx="583804" cy="905272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358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324987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Создана электронная база фотографий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, погибших в годы Великой отечественной войны, имена которых увековечены на плитах городского Мемориала. Собрано </a:t>
            </a:r>
            <a:r>
              <a:rPr lang="ru-RU" sz="1400" smtClean="0"/>
              <a:t>58 фотографий.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683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Создаётся электронная база фотографий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 – участников Великой Отечественной войны. Собрано 222 фотографии. 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9" y="620688"/>
            <a:ext cx="8482557" cy="476911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86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02822" cy="46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Создаётся электронная база  фронтовых фотографий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 – участников Великой Отечественной войны.  Собрано 118 фотографий.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779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237312"/>
            <a:ext cx="8496943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городском сайте размещена Электронная Книга Памяти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, погибших в годы Великой Отечественной войны.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2-11 17-46-33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2" y="908720"/>
            <a:ext cx="8453065" cy="475252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989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ая папка\2015-02-11 18-07-11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90" y="620688"/>
            <a:ext cx="6773871" cy="52565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496943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Общественная палата города Реутова подготовила обращение к жителям города об участии в акции</a:t>
            </a:r>
          </a:p>
          <a:p>
            <a:pPr algn="ctr"/>
            <a:r>
              <a:rPr lang="ru-RU" sz="1400" dirty="0" smtClean="0"/>
              <a:t> « Бессмертный полк». Оно размещено в средствах массовой информации и на сайте палаты.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841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5301208"/>
            <a:ext cx="8280920" cy="79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«ОТГОЛОСКИ ВОЙНЫ»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5" descr="C:\Users\Елена\Pictures\slide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69476"/>
            <a:ext cx="5961856" cy="447139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60079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04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Елена\Desktop\70лет победе\городская конференция 5 декабря фото\DSC_1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3" y="692549"/>
            <a:ext cx="8590416" cy="511271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381328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5 декабря в </a:t>
            </a:r>
            <a:r>
              <a:rPr lang="ru-RU" sz="1400" dirty="0" err="1"/>
              <a:t>Р</a:t>
            </a:r>
            <a:r>
              <a:rPr lang="ru-RU" sz="1400" dirty="0" err="1" smtClean="0"/>
              <a:t>еутово</a:t>
            </a:r>
            <a:r>
              <a:rPr lang="ru-RU" sz="1400" dirty="0" smtClean="0"/>
              <a:t> был дан  старт  городского социального проекта</a:t>
            </a:r>
            <a:r>
              <a:rPr lang="ru-RU" sz="1400" dirty="0"/>
              <a:t> </a:t>
            </a:r>
            <a:r>
              <a:rPr lang="ru-RU" sz="1400" dirty="0" smtClean="0"/>
              <a:t>« Я помню и горжусь».</a:t>
            </a:r>
            <a:endParaRPr lang="ru-RU" sz="1400" dirty="0"/>
          </a:p>
        </p:txBody>
      </p:sp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42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7" y="808258"/>
            <a:ext cx="3894954" cy="258610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Много лет наш город шефствует над воинским захоронением на </a:t>
            </a:r>
            <a:r>
              <a:rPr lang="ru-RU" sz="1400" dirty="0" err="1" smtClean="0"/>
              <a:t>Николо</a:t>
            </a:r>
            <a:r>
              <a:rPr lang="ru-RU" sz="1400" dirty="0" smtClean="0"/>
              <a:t> – Архангельском кладбище. Здесь похоронены воины, умершие в госпиталях и санитарных поездах в годы войны.</a:t>
            </a:r>
            <a:endParaRPr lang="ru-RU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15" y="836711"/>
            <a:ext cx="3808735" cy="255951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7" y="3686216"/>
            <a:ext cx="3894954" cy="234394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15" y="3686216"/>
            <a:ext cx="3808735" cy="236849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193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400" dirty="0"/>
          </a:p>
        </p:txBody>
      </p:sp>
      <p:pic>
        <p:nvPicPr>
          <p:cNvPr id="4" name="Picture 4" descr="C:\Users\Елена\Desktop\Никольское\вид памятника\DSC_0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6562"/>
            <a:ext cx="7893365" cy="524260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" y="6237312"/>
            <a:ext cx="9108456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2014-2015 годах ученик школы № 6 Овсяников Иван провёл работу по поиску новых имён погибших воинов.  Администрацией города было принято решение о реконструкции воинского захоронения к празднику Победы.</a:t>
            </a:r>
            <a:endParaRPr lang="ru-RU" sz="1400" dirty="0"/>
          </a:p>
        </p:txBody>
      </p:sp>
      <p:pic>
        <p:nvPicPr>
          <p:cNvPr id="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205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5229200"/>
            <a:ext cx="8424936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«ЭХО ВОЙНЫ»</a:t>
            </a:r>
          </a:p>
          <a:p>
            <a:pPr algn="ctr"/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рабочие фото\2015-02-05 13-04-17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05" y="692696"/>
            <a:ext cx="5639341" cy="424847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9623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84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73831" y="6361856"/>
            <a:ext cx="8560521" cy="3400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1400" dirty="0" smtClean="0"/>
              <a:t>5 февраля начала работать страница «70 лет Победы» на официальном сайте городского округа Реутов.</a:t>
            </a:r>
            <a:endParaRPr lang="ru-RU" sz="1400" dirty="0"/>
          </a:p>
        </p:txBody>
      </p:sp>
      <p:pic>
        <p:nvPicPr>
          <p:cNvPr id="4" name="Picture 3" descr="C:\Users\Елена\Desktop\рабочие фото\2015-02-05 19-22-23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64704"/>
            <a:ext cx="8709217" cy="489654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66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73831" y="6361856"/>
            <a:ext cx="8560521" cy="3400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Появился электронный адрес городского социального проекта « Я помню и горжусь», на который жители города могут направлять свою информацию..</a:t>
            </a:r>
            <a:endParaRPr lang="ru-RU" sz="1400" dirty="0"/>
          </a:p>
        </p:txBody>
      </p:sp>
      <p:pic>
        <p:nvPicPr>
          <p:cNvPr id="2050" name="Picture 2" descr="C:\Users\Елена\Desktop\рабочие фото\2015-02-05 19-18-04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875484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рабочие фото\2015-02-05 19-11-17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83" y="1915553"/>
            <a:ext cx="6990101" cy="393001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180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14564" r="8472" b="7859"/>
          <a:stretch/>
        </p:blipFill>
        <p:spPr bwMode="auto">
          <a:xfrm>
            <a:off x="3197959" y="620688"/>
            <a:ext cx="2892093" cy="1822496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0" t="14149" r="1140" b="7476"/>
          <a:stretch/>
        </p:blipFill>
        <p:spPr bwMode="auto">
          <a:xfrm>
            <a:off x="323528" y="1531936"/>
            <a:ext cx="3098884" cy="1716782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14564" r="6449" b="6912"/>
          <a:stretch/>
        </p:blipFill>
        <p:spPr bwMode="auto">
          <a:xfrm>
            <a:off x="4644006" y="3444148"/>
            <a:ext cx="4312050" cy="2489983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t="14379" r="6023" b="7102"/>
          <a:stretch/>
        </p:blipFill>
        <p:spPr bwMode="auto">
          <a:xfrm>
            <a:off x="323528" y="3444148"/>
            <a:ext cx="4114140" cy="2489983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4379" r="25828" b="7859"/>
          <a:stretch/>
        </p:blipFill>
        <p:spPr bwMode="auto">
          <a:xfrm>
            <a:off x="5148062" y="1245034"/>
            <a:ext cx="3384378" cy="2040464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 сайтах школ  города оформлены страницы о подготовке к 70 – </a:t>
            </a:r>
            <a:r>
              <a:rPr lang="ru-RU" sz="1400" dirty="0" err="1" smtClean="0"/>
              <a:t>летию</a:t>
            </a:r>
            <a:r>
              <a:rPr lang="ru-RU" sz="1400" dirty="0" smtClean="0"/>
              <a:t>   Победы, на которых отражается ход подготовки к празднику, представляются собранные материалы.</a:t>
            </a:r>
            <a:endParaRPr lang="ru-RU" sz="1400" dirty="0"/>
          </a:p>
        </p:txBody>
      </p:sp>
      <p:pic>
        <p:nvPicPr>
          <p:cNvPr id="9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939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3528" y="5301208"/>
            <a:ext cx="8640960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«ЖИВИ И ПОМНИ»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9" descr="C:\Users\Елена\Pictures\slide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38" y="620688"/>
            <a:ext cx="5952659" cy="446449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802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39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Ход подготовки к празднику Победы освещается в городских средствах массовой информации.</a:t>
            </a:r>
            <a:endParaRPr lang="ru-RU" sz="1400" dirty="0"/>
          </a:p>
        </p:txBody>
      </p:sp>
      <p:pic>
        <p:nvPicPr>
          <p:cNvPr id="2050" name="Picture 2" descr="C:\Users\Елена\Desktop\70лет победе\фото мероприятий\DSC_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85" y="4546497"/>
            <a:ext cx="3624905" cy="136439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70лет победе\фото мероприятий\DSC_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5" y="2575744"/>
            <a:ext cx="3624905" cy="176118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70лет победе\фото мероприятий\DSC_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26" y="610775"/>
            <a:ext cx="2424753" cy="241488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70лет победе\фото мероприятий\DSC_00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40056"/>
            <a:ext cx="3803461" cy="266086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70лет победе\фото мероприятий\DSC_00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90" y="3025658"/>
            <a:ext cx="2972907" cy="195505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8825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О подготовке к юбилею Победы рассказывает </a:t>
            </a:r>
            <a:r>
              <a:rPr lang="ru-RU" sz="1400" dirty="0" err="1" smtClean="0"/>
              <a:t>реутовское</a:t>
            </a:r>
            <a:r>
              <a:rPr lang="ru-RU" sz="1400" dirty="0" smtClean="0"/>
              <a:t> телевидение.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Desktop\рабочие фото\2015-02-11 17-39-18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4" y="548680"/>
            <a:ext cx="7687748" cy="543953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8934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4869160"/>
            <a:ext cx="8640960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ПРОГРАММА</a:t>
            </a:r>
          </a:p>
          <a:p>
            <a:pPr algn="ctr"/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« МУЗЕЙ ПОД ОТКРЫТЫМ НЕБОМ»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4" descr="C:\Users\Елена\Pictures\slide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8061"/>
            <a:ext cx="5544616" cy="415846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8061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84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Городской социальный проект « Я помню и горжусь» </a:t>
            </a:r>
            <a:r>
              <a:rPr lang="ru-RU" sz="1400" dirty="0"/>
              <a:t> </a:t>
            </a:r>
            <a:r>
              <a:rPr lang="ru-RU" sz="1400" dirty="0" smtClean="0"/>
              <a:t>включает в себя  9 программ, которые будут реализовываться к 9 мая.</a:t>
            </a:r>
            <a:endParaRPr lang="ru-RU" sz="1400" dirty="0"/>
          </a:p>
        </p:txBody>
      </p:sp>
      <p:pic>
        <p:nvPicPr>
          <p:cNvPr id="9219" name="Picture 3" descr="C:\Users\Елена\Pictures\slide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34" y="533405"/>
            <a:ext cx="2274686" cy="170601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Елена\Pictures\slide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570532"/>
            <a:ext cx="2339396" cy="175454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Елена\Pictures\slide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1" y="2419835"/>
            <a:ext cx="2333809" cy="175035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Елена\Pictures\slide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44" y="2396496"/>
            <a:ext cx="2273377" cy="170503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Елена\Pictures\slide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44" y="4291070"/>
            <a:ext cx="2325638" cy="174422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Елена\Pictures\slide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89791"/>
            <a:ext cx="2320500" cy="17403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Елена\Pictures\slide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89" y="4345076"/>
            <a:ext cx="2253630" cy="169022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Елена\Pictures\slide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65" y="2472776"/>
            <a:ext cx="2308499" cy="17313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Елена\Pictures\slide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5" y="487696"/>
            <a:ext cx="2426969" cy="182022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8830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фото\2015-02-12 22-57-22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3" y="692696"/>
            <a:ext cx="8223399" cy="521228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10 лет назад в </a:t>
            </a:r>
            <a:r>
              <a:rPr lang="ru-RU" sz="1400" dirty="0" err="1" smtClean="0"/>
              <a:t>Реутово</a:t>
            </a:r>
            <a:r>
              <a:rPr lang="ru-RU" sz="1400" dirty="0" smtClean="0"/>
              <a:t> появилась </a:t>
            </a:r>
            <a:r>
              <a:rPr lang="ru-RU" sz="1400" dirty="0"/>
              <a:t>А</a:t>
            </a:r>
            <a:r>
              <a:rPr lang="ru-RU" sz="1400" dirty="0" smtClean="0"/>
              <a:t>ллея Героев . В настоящее время прорабатываются  вопросы открытия к 9 мая новых памятных сооружений.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26262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4797152"/>
            <a:ext cx="8784976" cy="1296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</a:t>
            </a:r>
          </a:p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 «И ПОМНИТ МИР СПАСЁННЫЙ…»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 descr="C:\Users\Елена\Pictures\slide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6942"/>
            <a:ext cx="5436653" cy="4077491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6942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067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22 января Глава города Юров С.Г. посетил </a:t>
            </a:r>
            <a:r>
              <a:rPr lang="ru-RU" sz="1400" dirty="0"/>
              <a:t> </a:t>
            </a:r>
            <a:r>
              <a:rPr lang="ru-RU" sz="1400" dirty="0" err="1" smtClean="0"/>
              <a:t>музейно</a:t>
            </a:r>
            <a:r>
              <a:rPr lang="ru-RU" sz="1400" dirty="0" smtClean="0"/>
              <a:t> - выставочный центр, познакомился с экспозицией музея. Были приняты решения по модернизации музея, </a:t>
            </a:r>
            <a:r>
              <a:rPr lang="ru-RU" sz="1400" dirty="0"/>
              <a:t>в</a:t>
            </a:r>
            <a:r>
              <a:rPr lang="ru-RU" sz="1400" dirty="0" smtClean="0"/>
              <a:t> том числе, обновлении зала военной истории.</a:t>
            </a:r>
            <a:endParaRPr lang="ru-RU" sz="1400" dirty="0"/>
          </a:p>
        </p:txBody>
      </p:sp>
      <p:pic>
        <p:nvPicPr>
          <p:cNvPr id="2" name="Picture 2" descr="C:\Users\Елена\Pictures\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36712"/>
            <a:ext cx="7446203" cy="496855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5" y="6237312"/>
            <a:ext cx="8496943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400" dirty="0"/>
          </a:p>
        </p:txBody>
      </p:sp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8636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375711"/>
            <a:ext cx="8560521" cy="3400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Зал городского  музея «Летопись военной истории».</a:t>
            </a:r>
            <a:endParaRPr lang="ru-RU" sz="1400" dirty="0"/>
          </a:p>
        </p:txBody>
      </p:sp>
      <p:pic>
        <p:nvPicPr>
          <p:cNvPr id="1026" name="Picture 2" descr="C:\Users\Елена\Pictures\для%20страницы%20МВЦ%2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81201"/>
            <a:ext cx="3980984" cy="531017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602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для сайта реутова\фото мероприятий в раздел фотогалерея\image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8" y="620688"/>
            <a:ext cx="6984776" cy="523204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3" y="6309262"/>
            <a:ext cx="8560521" cy="3600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</a:t>
            </a:r>
            <a:r>
              <a:rPr lang="ru-RU" sz="1400" dirty="0" err="1" smtClean="0"/>
              <a:t>историко</a:t>
            </a:r>
            <a:r>
              <a:rPr lang="ru-RU" sz="1400" dirty="0" smtClean="0"/>
              <a:t> – краеведческом музее проходят экскурсии по военной тематике  для учеников школ города 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786019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 </a:t>
            </a:r>
            <a:r>
              <a:rPr lang="ru-RU" sz="1400" dirty="0" err="1" smtClean="0"/>
              <a:t>музейно</a:t>
            </a:r>
            <a:r>
              <a:rPr lang="ru-RU" sz="1400" dirty="0" smtClean="0"/>
              <a:t> – выставочном центре ведётся работа по обновлению сведений  в Книге Памяти города Реутова и подготовке её к изданию.</a:t>
            </a:r>
            <a:endParaRPr lang="ru-RU" sz="1400" dirty="0"/>
          </a:p>
        </p:txBody>
      </p:sp>
      <p:pic>
        <p:nvPicPr>
          <p:cNvPr id="1026" name="Picture 2" descr="C:\Users\Елена\Desktop\рабочие фото\DSC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5873119" cy="519234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6108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1520" y="4797152"/>
            <a:ext cx="8568952" cy="1296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</a:t>
            </a:r>
          </a:p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 «РАСТЁМ ПАТРИОТАМИ»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8" descr="C:\Users\Елена\Pictures\slide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70" y="562935"/>
            <a:ext cx="5585565" cy="418917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2935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0644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фото\post_me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57" y="692696"/>
            <a:ext cx="5579350" cy="3347610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4" y="6192688"/>
            <a:ext cx="8560521" cy="69269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 городе Реутове создан и работает военно-патриотический центр «Рекрут».</a:t>
            </a:r>
          </a:p>
          <a:p>
            <a:pPr algn="ctr"/>
            <a:r>
              <a:rPr lang="ru-RU" sz="1400" dirty="0" smtClean="0"/>
              <a:t>  Руководитель – </a:t>
            </a:r>
            <a:r>
              <a:rPr lang="ru-RU" sz="1400" dirty="0"/>
              <a:t>Г</a:t>
            </a:r>
            <a:r>
              <a:rPr lang="ru-RU" sz="1400" dirty="0" smtClean="0"/>
              <a:t>ерман Грачёв. Центр «Рекрут» стал организатором многих городских и областных мероприятий патриотической направленности.</a:t>
            </a:r>
            <a:endParaRPr lang="ru-RU" sz="1400" dirty="0"/>
          </a:p>
        </p:txBody>
      </p:sp>
      <p:pic>
        <p:nvPicPr>
          <p:cNvPr id="1027" name="Picture 3" descr="C:\Users\Елена\Desktop\рабочие фото\vQOQunvAu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093"/>
            <a:ext cx="2088232" cy="1558142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фото\V-kyYIuaY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54" y="4365105"/>
            <a:ext cx="2343053" cy="1558131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рабочие фото\XCJ6reR2SL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0" y="4365104"/>
            <a:ext cx="2774754" cy="1558131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Pictures\n45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9" y="2366500"/>
            <a:ext cx="2185795" cy="1629979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Desktop\рабочие фото\recru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692696"/>
            <a:ext cx="1293710" cy="1326052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113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Pictures\image38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02062"/>
            <a:ext cx="3332434" cy="2486891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Во всех школах города накануне  годовщины Московской битвы прошли уроки Памяти, Устные журналы, литературно-музыкальные композиции. 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фото мероприятий\WP_20131205_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94066"/>
            <a:ext cx="4441448" cy="249488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рабочие фото\DSC036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32375"/>
            <a:ext cx="3508677" cy="234026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70лет победе\фото мероприятий\s179492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77" y="3532375"/>
            <a:ext cx="3120347" cy="234026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499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школах города прошли мероприятия, посвящённые  годовщине Сталинградской битвы.</a:t>
            </a:r>
            <a:endParaRPr lang="ru-RU" sz="1400" dirty="0"/>
          </a:p>
        </p:txBody>
      </p:sp>
      <p:pic>
        <p:nvPicPr>
          <p:cNvPr id="5" name="Picture 2" descr="C:\Users\Елена\Desktop\рабочие фото\image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3" y="908720"/>
            <a:ext cx="8554550" cy="475252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244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конференции выступили представители городской общественности, был предложен ряд инициатив по подготовке к юбилею Победы.</a:t>
            </a:r>
            <a:endParaRPr lang="ru-RU" sz="1400" dirty="0"/>
          </a:p>
        </p:txBody>
      </p:sp>
      <p:pic>
        <p:nvPicPr>
          <p:cNvPr id="2050" name="Picture 2" descr="C:\Users\Елена\Desktop\70лет победе\городская конференция 5 декабря фото\DSC_1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1491184" cy="2291129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70лет победе\городская конференция 5 декабря фото\DSC_1007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553408"/>
            <a:ext cx="1496079" cy="2286401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70лет победе\городская конференция 5 декабря фото\DSC_101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55399"/>
            <a:ext cx="1512168" cy="2287456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70лет победе\городская конференция 5 декабря фото\DSC_1026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72" y="3260082"/>
            <a:ext cx="3182892" cy="2240953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Елена\Desktop\70лет победе\городская конференция 5 декабря фото\DSC_1017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7987"/>
            <a:ext cx="1473704" cy="2284868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Елена\Desktop\70лет победе\городская конференция 5 декабря фото\DSC_1025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97" y="577334"/>
            <a:ext cx="1487343" cy="2243585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Елена\Desktop\70лет победе\городская конференция 5 декабря фото\DSC_1029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4" y="3284984"/>
            <a:ext cx="1732270" cy="2262242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Елена\Desktop\70лет победе\городская конференция 5 декабря фото\post_med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450" y="3282217"/>
            <a:ext cx="1598470" cy="2262242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Елена\Desktop\70лет победе\городская конференция 5 декабря фото\DSC_10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78" y="3284983"/>
            <a:ext cx="1533340" cy="2259475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044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школах горда прошли мероприятия, посвящённые снятию блокады Ленинграда.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рабочие фото\647526b4ffb145d4ed007b252b819f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79"/>
            <a:ext cx="3481180" cy="261088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Елена\Desktop\рабочие фото\b4a36bfbe3bff1feb637687cb17b19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60115"/>
            <a:ext cx="3437743" cy="257830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esktop\рабочие фото\image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0" y="3460115"/>
            <a:ext cx="2423609" cy="257830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Pictures\s104958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07" y="548678"/>
            <a:ext cx="3481180" cy="2610885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9459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учебных заведениях города отметили День защитника Отечества.</a:t>
            </a:r>
            <a:endParaRPr lang="ru-RU" sz="1400" dirty="0"/>
          </a:p>
        </p:txBody>
      </p:sp>
      <p:pic>
        <p:nvPicPr>
          <p:cNvPr id="4" name="Picture 3" descr="C:\Users\Елена\Desktop\рабочие фото\image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5"/>
            <a:ext cx="3314400" cy="2473433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Елена\Desktop\рабочие фото\Smotr_35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78" y="672655"/>
            <a:ext cx="3740206" cy="2493471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Елена\Desktop\рабочие фото\img_19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24" y="3612843"/>
            <a:ext cx="2997498" cy="224939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рабочие фото\23%20февраля%20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334725" cy="2223150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723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Pictures\image36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58059"/>
            <a:ext cx="7128792" cy="533991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1 декабря в школе № 6 была организована встреча с узницами фашистских концлагерей, на которую были приглашены ветераны.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471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городском музее с участием ветеранов Великой Отечественной войны прошёл приём учеников школы  № 7  в организацию «Юные </a:t>
            </a:r>
            <a:r>
              <a:rPr lang="ru-RU" sz="1400" dirty="0" err="1" smtClean="0"/>
              <a:t>жуковцы</a:t>
            </a:r>
            <a:r>
              <a:rPr lang="ru-RU" sz="1400" dirty="0" smtClean="0"/>
              <a:t>». На фото – ветеран войны Остапенко М.Ф. с учениками школы.</a:t>
            </a:r>
            <a:endParaRPr lang="ru-RU" sz="1400" dirty="0"/>
          </a:p>
        </p:txBody>
      </p:sp>
      <p:pic>
        <p:nvPicPr>
          <p:cNvPr id="7170" name="Picture 2" descr="C:\Users\Елена\Desktop\70лет победе\фото мероприятий\Zhukov_07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38173" cy="518457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94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фото\n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88388"/>
            <a:ext cx="8489324" cy="472884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5" y="6375711"/>
            <a:ext cx="8560521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лицее под руководством  Емельяновой Н.А. оформлен стенд «Люди, события, факты</a:t>
            </a:r>
            <a:r>
              <a:rPr lang="ru-RU" sz="1400" smtClean="0"/>
              <a:t>»,  рассказывающий </a:t>
            </a:r>
            <a:r>
              <a:rPr lang="ru-RU" sz="1400" dirty="0" smtClean="0"/>
              <a:t>об основных этапах развития нашего государства, исторических деятелях.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968425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70лет победе\фото мероприятий\2015-01-29 09-21-49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8192" cy="460851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школе № 6 открылся школьный военный кинотеатр, где каждую пятницу все желающие могут посмотреть документальные и художественные фильмы о войне.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72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21 января в  рамках  городского этапа областного фестиваля детского и юношеского творчества  прошёл конкурс театральных коллективов. Были представлены постановки и о Великой Отечественной войне.</a:t>
            </a:r>
            <a:endParaRPr lang="ru-RU" sz="1400" dirty="0"/>
          </a:p>
        </p:txBody>
      </p:sp>
      <p:pic>
        <p:nvPicPr>
          <p:cNvPr id="3074" name="Picture 2" descr="C:\Users\Елена\Desktop\70лет победе\фото мероприятий\SAM_06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764704"/>
            <a:ext cx="8424936" cy="523750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546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22 октября в рамках городского этапа областного фестиваля детского и юношеского   художественного и технического  творчества   прошёл  вокальный конкурс., на котором были исполнены и песни о войне.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Pictures\1414231930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32" y="624879"/>
            <a:ext cx="6890199" cy="5167649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278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13 ноября в рамках городского этапа областного фестиваля детского и юношеского   художественного и технического  творчества   прошёл  конкурс литературно – музыкальных композиций.</a:t>
            </a:r>
            <a:endParaRPr lang="ru-RU" sz="1400" dirty="0"/>
          </a:p>
        </p:txBody>
      </p:sp>
      <p:pic>
        <p:nvPicPr>
          <p:cNvPr id="1026" name="Picture 2" descr="C:\Users\Елена\Desktop\рабочие фото\IMG_2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3478"/>
            <a:ext cx="7747672" cy="5066251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0840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Дети города Реутова участвуют в школьных выставках и конкурсах рисунков о войне На фото – рисунки учеников школ № 5, 7  и №3.</a:t>
            </a:r>
            <a:endParaRPr lang="ru-RU" sz="1400" dirty="0"/>
          </a:p>
        </p:txBody>
      </p:sp>
      <p:pic>
        <p:nvPicPr>
          <p:cNvPr id="5122" name="Picture 2" descr="C:\Users\Елена\Desktop\70лет победе\фото мероприятий\vov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92591"/>
            <a:ext cx="3488063" cy="241609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рабочие фото\e4c895f443d2736c38b75e40519c54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18" y="620686"/>
            <a:ext cx="2437947" cy="243794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исунки о войне\G_05_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427187"/>
            <a:ext cx="3488063" cy="2612781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исунки о войне\G_02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57" y="3427187"/>
            <a:ext cx="3453491" cy="2586885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369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37312"/>
            <a:ext cx="8496943" cy="489636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/>
              <a:t>15 января прошло заседание организационного комитета празднования Дня Победы, на котором был утверждён план мероприятий, определены ответственные и сроки реализации.</a:t>
            </a:r>
            <a:endParaRPr lang="ru-RU" sz="1400" dirty="0"/>
          </a:p>
        </p:txBody>
      </p:sp>
      <p:pic>
        <p:nvPicPr>
          <p:cNvPr id="1026" name="Picture 2" descr="C:\Users\Елена\Desktop\70лет победе\фото совещания 15 декабря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67858" cy="511256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290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школе № 3 оформляются информационные листки к памятным датам истории Великой Отечественной войны.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esktop\рабочие фото\57684e13128d9400184585363ceb0e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4" y="604798"/>
            <a:ext cx="1905000" cy="256222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рабочие фото\a0bbd33c3a982cb233b23af21f02a07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44" y="604798"/>
            <a:ext cx="1863436" cy="256222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Desktop\рабочие фото\a3ce256e12ee55f27602d0b30ed4c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53" y="614324"/>
            <a:ext cx="1905000" cy="254317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Desktop\рабочие фото\ad33af3f73479dd98991cb8e5030812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06" y="3404948"/>
            <a:ext cx="1905000" cy="256222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Елена\Desktop\рабочие фото\bfd61789be6e611e6e6954de20c4879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44" y="3404948"/>
            <a:ext cx="1905000" cy="254317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Елена\Desktop\рабочие фото\ea47df0f322444259735f34a355e9de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04" y="3398021"/>
            <a:ext cx="1905000" cy="254317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244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К работе по подготовке к празднику Победы привлекаются и родители учеников школ города. На сайте школы № 6 можно прочитать стихи Поповой  </a:t>
            </a:r>
            <a:r>
              <a:rPr lang="ru-RU" sz="1400" smtClean="0"/>
              <a:t>Нины Викторовны.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фото\2015-02-08 10-59-28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052736"/>
            <a:ext cx="8244408" cy="463521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1395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сайте школы № 10 оформлен баннер с указанием времени, которое осталось до дня Победы. Инициативу поддержали и другие школы города.</a:t>
            </a:r>
            <a:endParaRPr lang="ru-RU" sz="1400" dirty="0"/>
          </a:p>
        </p:txBody>
      </p:sp>
      <p:pic>
        <p:nvPicPr>
          <p:cNvPr id="1026" name="Picture 2" descr="C:\Users\Елена\Desktop\рабочие фото\2015-02-08 10-47-02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9860"/>
            <a:ext cx="8581142" cy="482453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3316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сайте школы № 6 размещена электронная база публикаций о </a:t>
            </a:r>
            <a:r>
              <a:rPr lang="ru-RU" sz="1400" dirty="0" err="1" smtClean="0"/>
              <a:t>реутовцах</a:t>
            </a:r>
            <a:r>
              <a:rPr lang="ru-RU" sz="1400" dirty="0" smtClean="0"/>
              <a:t> – участниках Великой Отечественной войны.</a:t>
            </a:r>
            <a:endParaRPr lang="ru-RU" sz="1400" dirty="0"/>
          </a:p>
        </p:txBody>
      </p:sp>
      <p:pic>
        <p:nvPicPr>
          <p:cNvPr id="1026" name="Picture 2" descr="C:\Users\Елена\Desktop\рабочие фото\2015-02-05 07-55-03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5" y="692696"/>
            <a:ext cx="8180377" cy="52565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093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496943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Накануне Дня Защитника Отечества </a:t>
            </a:r>
            <a:r>
              <a:rPr lang="ru-RU" sz="1400" dirty="0"/>
              <a:t> </a:t>
            </a:r>
            <a:r>
              <a:rPr lang="ru-RU" sz="1400" dirty="0" smtClean="0"/>
              <a:t>в школе № 7 прошёл традиционный смотр строя и песни</a:t>
            </a:r>
          </a:p>
          <a:p>
            <a:pPr algn="ctr"/>
            <a:r>
              <a:rPr lang="ru-RU" sz="1400" dirty="0" smtClean="0"/>
              <a:t> «Салют , Победа!».</a:t>
            </a:r>
            <a:endParaRPr lang="ru-RU" sz="1400" dirty="0"/>
          </a:p>
        </p:txBody>
      </p:sp>
      <p:pic>
        <p:nvPicPr>
          <p:cNvPr id="1026" name="Picture 2" descr="C:\Users\Елена\Desktop\рабочие фото\Smotr_12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06446"/>
            <a:ext cx="3780420" cy="2520280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фото\Smotr_20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12" y="620688"/>
            <a:ext cx="3780420" cy="2520280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фото\Smotr_35_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429000"/>
            <a:ext cx="3780420" cy="2520280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рабочие фото\Smotr_28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12" y="3429000"/>
            <a:ext cx="3780420" cy="2520280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950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3528" y="5229200"/>
            <a:ext cx="8640960" cy="72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«МОЛОДЁЖЬ – ГОРОДУ»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10" descr="C:\Users\Елена\Pictures\slide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79"/>
            <a:ext cx="5856648" cy="439248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79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928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x_523d74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692696"/>
            <a:ext cx="7670800" cy="511810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360040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нашем городе работает городской молодёжный парламент, который тоже  готовится к юбилею Победы.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396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00" y="692696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70896" y="4149080"/>
            <a:ext cx="6984776" cy="18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МЕРОПРИЯТИЯ К ЮБИЛЕЮ ПОБЕДЫ В УЧРЕЖДЕНИЯХ КУЛЬТУРЫ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2859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молодёжном культурно – досуговом центре организован показ  художественных фильмов , рекомендованных к просмотру в школах. В том числе – фильмов о войне.</a:t>
            </a:r>
            <a:endParaRPr lang="ru-RU" sz="1400" dirty="0"/>
          </a:p>
        </p:txBody>
      </p:sp>
      <p:pic>
        <p:nvPicPr>
          <p:cNvPr id="1026" name="Picture 2" descr="C:\Users\Елена\Desktop\рабочие фото\medium_0_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3796"/>
            <a:ext cx="6366105" cy="5256584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640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5 февраля в библиотеке № 4 на улице Некрасова прошло мероприятие, посвящённое 71 годовщине прорыва блокады Ленинграда с участием ветеранов Реутова и учеников школы № 2..</a:t>
            </a:r>
            <a:endParaRPr lang="ru-RU" sz="1400" dirty="0"/>
          </a:p>
        </p:txBody>
      </p:sp>
      <p:pic>
        <p:nvPicPr>
          <p:cNvPr id="2050" name="Picture 2" descr="C:\Users\Елена\Desktop\рабочие фото\s807032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836712"/>
            <a:ext cx="7489984" cy="475252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1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5536" y="6237312"/>
            <a:ext cx="8496943" cy="489636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/>
              <a:t>2 февраля на заседании оргкомитета праздника были обсуждены вопросы реализации городских программ. На заседании присутствовали руководители учебных заведений города.</a:t>
            </a:r>
            <a:endParaRPr lang="ru-RU" sz="1400" dirty="0"/>
          </a:p>
        </p:txBody>
      </p:sp>
      <p:pic>
        <p:nvPicPr>
          <p:cNvPr id="4" name="Picture 2" descr="C:\Users\Елена\Pictures\slide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4858"/>
            <a:ext cx="6803218" cy="510241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5797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МУК «Музейно-выставочный центр»  города Реутова прошла выставка детского рисунка «Помним! Гордимся!». 26 февраля состоялось её открытие.</a:t>
            </a:r>
            <a:endParaRPr lang="ru-RU" sz="1400" dirty="0"/>
          </a:p>
        </p:txBody>
      </p:sp>
      <p:pic>
        <p:nvPicPr>
          <p:cNvPr id="1027" name="Picture 3" descr="C:\Users\Елена\Desktop\рабочие фото\2015-02-19 09-03-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94" y="640869"/>
            <a:ext cx="1805709" cy="2500099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исунки о войне\G_06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35" y="4587748"/>
            <a:ext cx="1901821" cy="1435336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Desktop\выставка детского рисунка в галерее\DSC_0174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0870"/>
            <a:ext cx="4824536" cy="320435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выставка детского рисунка в галерее\DSC_0123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99" y="1052736"/>
            <a:ext cx="1144257" cy="1722872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рисунки о войне\G_04_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04" y="4582103"/>
            <a:ext cx="2075013" cy="1440981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выставка детского рисунка в галерее\DSC_0131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15672"/>
            <a:ext cx="2062124" cy="150140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лена\Desktop\выставка детского рисунка в галерее\DSC_0160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935" y="2635791"/>
            <a:ext cx="1141312" cy="160857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выставка детского рисунка в галерее\DSC_0164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01" y="4149081"/>
            <a:ext cx="1924035" cy="140567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лена\Desktop\выставка детского рисунка в галерее\DSC_0126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23" y="3462152"/>
            <a:ext cx="1876712" cy="137385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820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00" y="980728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70896" y="4653136"/>
            <a:ext cx="6984776" cy="1296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СПОРТИВНЫЕ МЕРОПРИЯТИЯ К ЮБИЛЕЮ ПОБЕДЫ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8" y="980728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299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8 ноября прошла городская военно-спортивная игра «Прорыв – 2014»  на кубок  Главы   городского  округа </a:t>
            </a:r>
            <a:r>
              <a:rPr lang="ru-RU" sz="1400" dirty="0"/>
              <a:t>Р</a:t>
            </a:r>
            <a:r>
              <a:rPr lang="ru-RU" sz="1400" dirty="0" smtClean="0"/>
              <a:t>еутов Юрова С.Г. Победителями стали ученики школы № 4.</a:t>
            </a:r>
            <a:endParaRPr lang="ru-RU" sz="1400" dirty="0"/>
          </a:p>
        </p:txBody>
      </p:sp>
      <p:pic>
        <p:nvPicPr>
          <p:cNvPr id="2" name="Picture 2" descr="C:\Users\Елена\Desktop\рабочие фото\medium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3736522" cy="2488801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ие фото\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3517136"/>
            <a:ext cx="3609690" cy="240432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фото\post_med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682336"/>
            <a:ext cx="3687949" cy="245863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0098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24 января состоялся дворовый турнир по хоккею, посвящённый юбилею </a:t>
            </a:r>
            <a:r>
              <a:rPr lang="ru-RU" sz="1400" dirty="0"/>
              <a:t>в</a:t>
            </a:r>
            <a:r>
              <a:rPr lang="ru-RU" sz="1400" dirty="0" smtClean="0"/>
              <a:t>еликой Победы.</a:t>
            </a:r>
            <a:endParaRPr lang="ru-RU" sz="1400" dirty="0"/>
          </a:p>
        </p:txBody>
      </p:sp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KJ876IighT98BG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19127"/>
            <a:ext cx="8406594" cy="475252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7975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Накануне Дня защитника Отечества в городе прошла  ежегодная спартакиада призывной и допризывной молодёжи памяти воина – интернационалиста Андрея Лысенко.. Первое место заняли ученики школы № 5.</a:t>
            </a:r>
            <a:endParaRPr lang="ru-RU" sz="1400" dirty="0"/>
          </a:p>
        </p:txBody>
      </p:sp>
      <p:pic>
        <p:nvPicPr>
          <p:cNvPr id="2" name="Picture 2" descr="C:\Users\Елена\Desktop\рабочие фото\20150212_175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63" y="620688"/>
            <a:ext cx="7111468" cy="5328592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112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68" y="0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img_5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9" y="713478"/>
            <a:ext cx="7768194" cy="5184576"/>
          </a:xfrm>
          <a:prstGeom prst="rect">
            <a:avLst/>
          </a:prstGeom>
          <a:noFill/>
          <a:ln w="76200">
            <a:solidFill>
              <a:schemeClr val="tx2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Команда школы №4 заняла первое место в зональных соревнованиях «Весёлые старты» среди учеников 2004-2005 года рождения..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703320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96" y="692696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49192" y="4365104"/>
            <a:ext cx="6984776" cy="15841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ПОЕЗДКИ ПО МЕСТАМ БОЕВОЙ СЛАВЫ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2541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Группа педагогов и учеников школы № 6 приняла участие в военно-патриотической акции « В памяти народной» в рамках проекта « Мир ради жизни».. Ребята и взрослые побывали </a:t>
            </a:r>
            <a:r>
              <a:rPr lang="ru-RU" sz="1400" smtClean="0"/>
              <a:t>в Белоруссии.</a:t>
            </a:r>
            <a:endParaRPr lang="ru-RU" sz="1400" dirty="0"/>
          </a:p>
        </p:txBody>
      </p:sp>
      <p:pic>
        <p:nvPicPr>
          <p:cNvPr id="2" name="Picture 2" descr="C:\Users\Елена\Desktop\70лет победе\фото мероприятий\2015-01-25 15-19-05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48" y="620688"/>
            <a:ext cx="7190036" cy="536733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678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1 под руководством учителя Кравченко  Т.М. побывали в городе Плавске Тульской области на месте гибели лётчика Алексея </a:t>
            </a:r>
            <a:r>
              <a:rPr lang="ru-RU" sz="1400" dirty="0" err="1" smtClean="0"/>
              <a:t>Логачёва</a:t>
            </a:r>
            <a:r>
              <a:rPr lang="ru-RU" sz="1400" dirty="0" smtClean="0"/>
              <a:t> – выпускника школы предвоенных лет.</a:t>
            </a:r>
            <a:endParaRPr lang="ru-RU" sz="1400" dirty="0"/>
          </a:p>
        </p:txBody>
      </p:sp>
      <p:pic>
        <p:nvPicPr>
          <p:cNvPr id="4098" name="Picture 2" descr="C:\Users\Елена\Desktop\70лет победе\фото мероприятий\SAM_2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562129" cy="481994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2285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1 побывали в Центральном музее   </a:t>
            </a:r>
            <a:r>
              <a:rPr lang="ru-RU" sz="1400" dirty="0" err="1"/>
              <a:t>В</a:t>
            </a:r>
            <a:r>
              <a:rPr lang="ru-RU" sz="1400" dirty="0" err="1" smtClean="0"/>
              <a:t>оенно</a:t>
            </a:r>
            <a:r>
              <a:rPr lang="ru-RU" sz="1400" dirty="0" smtClean="0"/>
              <a:t> – воздушных сил в Монино, узнали о действиях военной авиации в годы войны.</a:t>
            </a:r>
            <a:endParaRPr lang="ru-RU" sz="1400" dirty="0"/>
          </a:p>
        </p:txBody>
      </p:sp>
      <p:pic>
        <p:nvPicPr>
          <p:cNvPr id="8194" name="Picture 2" descr="C:\Users\Елена\Desktop\70лет победе\фото мероприятий\С„РѕС‚Рѕ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652012"/>
            <a:ext cx="7056784" cy="529726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8149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1034</TotalTime>
  <Words>2356</Words>
  <Application>Microsoft Office PowerPoint</Application>
  <PresentationFormat>Экран (4:3)</PresentationFormat>
  <Paragraphs>172</Paragraphs>
  <Slides>113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19" baseType="lpstr">
      <vt:lpstr>SimSun</vt:lpstr>
      <vt:lpstr>Arial</vt:lpstr>
      <vt:lpstr>Impact</vt:lpstr>
      <vt:lpstr>Mangal</vt:lpstr>
      <vt:lpstr>Times New Roman</vt:lpstr>
      <vt:lpstr>NewsPrint</vt:lpstr>
      <vt:lpstr>Подготовка к празднованию   70-летия Победы в городском округе Реутов</vt:lpstr>
      <vt:lpstr>ОРГАНИЗАЦИОННЫЕ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 января прошло заседание организационного комитета празднования Дня Победы, на котором был утверждён план мероприятий, определены ответственные и сроки реализации.</vt:lpstr>
      <vt:lpstr>2 февраля на заседании оргкомитета праздника были обсуждены вопросы реализации городских программ. На заседании присутствовали руководители учебных заведений города.</vt:lpstr>
      <vt:lpstr>25 февраля в Российской Федерации начал работать официальный сайт с мобильными приложениями, посвящённый 70 – летию Победы.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Харитонов Павел Васильевич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к празднованию 70-летия Победы в городском округе Реутов</dc:title>
  <dc:creator>Елена</dc:creator>
  <cp:lastModifiedBy>Илья</cp:lastModifiedBy>
  <cp:revision>195</cp:revision>
  <cp:lastPrinted>2015-01-30T15:18:12Z</cp:lastPrinted>
  <dcterms:created xsi:type="dcterms:W3CDTF">2015-01-20T16:12:09Z</dcterms:created>
  <dcterms:modified xsi:type="dcterms:W3CDTF">2015-03-12T15:48:22Z</dcterms:modified>
</cp:coreProperties>
</file>