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6" r:id="rId3"/>
    <p:sldId id="260" r:id="rId4"/>
    <p:sldId id="261" r:id="rId5"/>
    <p:sldId id="267" r:id="rId6"/>
    <p:sldId id="263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C9A093"/>
    <a:srgbClr val="F1F1F1"/>
    <a:srgbClr val="003374"/>
    <a:srgbClr val="385592"/>
    <a:srgbClr val="173A8D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95" autoAdjust="0"/>
    <p:restoredTop sz="86437" autoAdjust="0"/>
  </p:normalViewPr>
  <p:slideViewPr>
    <p:cSldViewPr snapToGrid="0">
      <p:cViewPr varScale="1">
        <p:scale>
          <a:sx n="96" d="100"/>
          <a:sy n="96" d="100"/>
        </p:scale>
        <p:origin x="1062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Картинки по запросу grey background textur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9297"/>
            <a:ext cx="7886700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13" y="1"/>
            <a:ext cx="7866529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5" r="39559"/>
          <a:stretch/>
        </p:blipFill>
        <p:spPr>
          <a:xfrm rot="16200000">
            <a:off x="-1350813" y="1350813"/>
            <a:ext cx="4920391" cy="22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grey background tex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/>
          <a:stretch/>
        </p:blipFill>
        <p:spPr>
          <a:xfrm>
            <a:off x="2361063" y="0"/>
            <a:ext cx="67829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70453"/>
            <a:ext cx="4876800" cy="2353963"/>
          </a:xfrm>
        </p:spPr>
        <p:txBody>
          <a:bodyPr>
            <a:noAutofit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rbel" pitchFamily="34" charset="0"/>
              </a:rPr>
              <a:t>Строительство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rbel" pitchFamily="34" charset="0"/>
              </a:rPr>
              <a:t>ДК в 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rbel" pitchFamily="34" charset="0"/>
              </a:rPr>
              <a:t>г.о. Реутов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egions.kidsreview.ru/sites/default/files/styles/oww/public/07/25/2014_-_1446/img_2978.jpg"/>
          <p:cNvPicPr>
            <a:picLocks noChangeAspect="1" noChangeArrowheads="1"/>
          </p:cNvPicPr>
          <p:nvPr/>
        </p:nvPicPr>
        <p:blipFill>
          <a:blip r:embed="rId2" cstate="print"/>
          <a:srcRect b="10248"/>
          <a:stretch>
            <a:fillRect/>
          </a:stretch>
        </p:blipFill>
        <p:spPr bwMode="auto">
          <a:xfrm>
            <a:off x="5927751" y="203886"/>
            <a:ext cx="3010545" cy="1519882"/>
          </a:xfrm>
          <a:prstGeom prst="rect">
            <a:avLst/>
          </a:prstGeom>
          <a:noFill/>
        </p:spPr>
      </p:pic>
      <p:pic>
        <p:nvPicPr>
          <p:cNvPr id="21508" name="Picture 4" descr="http://www.muz-teatr.ru/preme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195" y="1859336"/>
            <a:ext cx="2990576" cy="1495811"/>
          </a:xfrm>
          <a:prstGeom prst="rect">
            <a:avLst/>
          </a:prstGeom>
          <a:noFill/>
        </p:spPr>
      </p:pic>
      <p:pic>
        <p:nvPicPr>
          <p:cNvPr id="21510" name="Picture 6" descr="http://teatrgalaktika.ru/wp-content/gallery/dyujmovochka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195" y="3451943"/>
            <a:ext cx="3020541" cy="15036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4174" y="249853"/>
            <a:ext cx="51939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rbel" pitchFamily="34" charset="0"/>
                <a:ea typeface="+mj-ea"/>
                <a:cs typeface="+mj-cs"/>
              </a:rPr>
              <a:t>МАУДО «Школа искусств- детский музыкальный театр» </a:t>
            </a:r>
          </a:p>
          <a:p>
            <a:pPr algn="just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rbel" pitchFamily="34" charset="0"/>
                <a:ea typeface="+mj-ea"/>
                <a:cs typeface="+mj-cs"/>
              </a:rPr>
              <a:t>Основан в 1995 году. Театр осуществляет работу с одаренными детьми, подростками и молодежью города Реутов.  Обучение ведется на хореографическом, оперном и подготовительном отделениях. Постановки театра многократно получали признание на престижных конкурсах и фестивалях.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rbel" pitchFamily="34" charset="0"/>
                <a:ea typeface="+mj-ea"/>
                <a:cs typeface="+mj-cs"/>
              </a:rPr>
              <a:t>Количество занимающихся- более 350 человек.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dm-solgor.ru/userdata/413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792" y="142326"/>
            <a:ext cx="4143110" cy="2330850"/>
          </a:xfrm>
          <a:prstGeom prst="rect">
            <a:avLst/>
          </a:prstGeom>
          <a:noFill/>
        </p:spPr>
      </p:pic>
      <p:pic>
        <p:nvPicPr>
          <p:cNvPr id="5124" name="Picture 4" descr="http://www.reutov.net/common/upload/photo_gallery/FotorCreatukpued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19771" y="2553539"/>
            <a:ext cx="5408488" cy="249068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5266" y="260986"/>
            <a:ext cx="3517557" cy="2353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Встреча жителей</a:t>
            </a:r>
            <a:r>
              <a:rPr kumimoji="0" lang="ru-RU" sz="2800" b="1" i="0" u="none" strike="noStrike" kern="1200" cap="none" spc="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с Губернатором МО А.Ю. Воробьевым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в парке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«Фабричный пруд» </a:t>
            </a: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74835" y="2763063"/>
            <a:ext cx="3169439" cy="20419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Круглый</a:t>
            </a:r>
            <a:r>
              <a:rPr kumimoji="0" lang="ru-RU" sz="2800" b="1" i="0" u="none" strike="noStrike" kern="1200" cap="none" spc="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стол: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rbel" pitchFamily="34" charset="0"/>
                <a:ea typeface="+mj-ea"/>
                <a:cs typeface="+mj-cs"/>
              </a:rPr>
              <a:t>«Бесценный капитал российской культуры»</a:t>
            </a: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apf.mail.ru/cgi-bin/readmsg/201216%D0%B2%D0%B8%D0%B401.jpg?id=14840719420000000792%3B0%3B3&amp;x-email=kultureutov%40mail.ru&amp;exif=1&amp;bs=4223&amp;bl=904282&amp;ct=image%2Fjpeg&amp;cn=201216%25d0%25b2%25d0%25b8%25d0%25b401.jpg&amp;cte=binary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pf.mail.ru/cgi-bin/readmsg/201216%D0%B2%D0%B8%D0%B401.jpg?id=14840719420000000792%3B0%3B3&amp;x-email=kultureutov%40mail.ru&amp;exif=1&amp;bs=4223&amp;bl=904282&amp;ct=image%2Fjpeg&amp;cn=201216%25d0%25b2%25d0%25b8%25d0%25b401.jpg&amp;cte=binary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37921" y="215764"/>
            <a:ext cx="3554627" cy="46047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rbel" pitchFamily="34" charset="0"/>
                <a:ea typeface="+mj-ea"/>
                <a:cs typeface="+mj-cs"/>
              </a:rPr>
              <a:t>Здание будет построено по индивидуальному проекту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Corbel" pitchFamily="34" charset="0"/>
              <a:ea typeface="+mj-ea"/>
              <a:cs typeface="+mj-cs"/>
            </a:endParaRPr>
          </a:p>
          <a:p>
            <a:r>
              <a:rPr lang="ru-RU" dirty="0"/>
              <a:t>На строительство нового дома культуры на 2018 год выделено 178 304,7 </a:t>
            </a:r>
            <a:r>
              <a:rPr lang="ru-RU" dirty="0" err="1"/>
              <a:t>тыс.руб</a:t>
            </a:r>
            <a:r>
              <a:rPr lang="ru-RU" dirty="0"/>
              <a:t>., в том числе 150 354,3 </a:t>
            </a:r>
            <a:r>
              <a:rPr lang="ru-RU" dirty="0" err="1"/>
              <a:t>тыс.руб</a:t>
            </a:r>
            <a:r>
              <a:rPr lang="ru-RU" dirty="0"/>
              <a:t>. – средства областного бюджета и 27 950,4 </a:t>
            </a:r>
            <a:r>
              <a:rPr lang="ru-RU" dirty="0" err="1"/>
              <a:t>тыс.руб</a:t>
            </a:r>
            <a:r>
              <a:rPr lang="ru-RU" dirty="0"/>
              <a:t>.- местного бюджета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DCA230-8A64-44C9-9AA7-FD4C8F94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4" t="11652" r="24595" b="16207"/>
          <a:stretch/>
        </p:blipFill>
        <p:spPr>
          <a:xfrm>
            <a:off x="155575" y="215764"/>
            <a:ext cx="4810540" cy="28922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049CB-A8D6-457F-BB98-352182A57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1" t="14727" r="23475" b="41876"/>
          <a:stretch/>
        </p:blipFill>
        <p:spPr>
          <a:xfrm>
            <a:off x="5047802" y="2882348"/>
            <a:ext cx="3934864" cy="1342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F2E5C1-B961-4400-8F0F-519634E42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1" t="52860" r="23475" b="-1"/>
          <a:stretch/>
        </p:blipFill>
        <p:spPr>
          <a:xfrm>
            <a:off x="155575" y="3108050"/>
            <a:ext cx="4810540" cy="1782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6C8E3B-A999-4D69-8BE9-86BB57216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9" t="5820" r="21307"/>
          <a:stretch/>
        </p:blipFill>
        <p:spPr>
          <a:xfrm>
            <a:off x="1093306" y="99391"/>
            <a:ext cx="6947450" cy="49489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6756CF-BAFE-4BBB-8EA6-45395822E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" t="6922" r="21252" b="3547"/>
          <a:stretch/>
        </p:blipFill>
        <p:spPr>
          <a:xfrm>
            <a:off x="745434" y="81998"/>
            <a:ext cx="7513984" cy="50615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F9D79B-79EF-4967-B874-7AEE7A2DB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3" t="7283" r="22456" b="2817"/>
          <a:stretch/>
        </p:blipFill>
        <p:spPr>
          <a:xfrm>
            <a:off x="795129" y="89450"/>
            <a:ext cx="7195931" cy="49605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122</Words>
  <Application>Microsoft Office PowerPoint</Application>
  <PresentationFormat>Экран (16:9)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Office Theme</vt:lpstr>
      <vt:lpstr>Строительство ДК в  г.о. Реутов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lenovo</cp:lastModifiedBy>
  <cp:revision>31</cp:revision>
  <dcterms:created xsi:type="dcterms:W3CDTF">2016-11-18T14:12:19Z</dcterms:created>
  <dcterms:modified xsi:type="dcterms:W3CDTF">2017-11-01T19:26:36Z</dcterms:modified>
</cp:coreProperties>
</file>