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5" r:id="rId3"/>
    <p:sldId id="288" r:id="rId4"/>
    <p:sldId id="308" r:id="rId5"/>
    <p:sldId id="289" r:id="rId6"/>
    <p:sldId id="290" r:id="rId7"/>
    <p:sldId id="295" r:id="rId8"/>
    <p:sldId id="291" r:id="rId9"/>
    <p:sldId id="292" r:id="rId10"/>
    <p:sldId id="324" r:id="rId11"/>
    <p:sldId id="316" r:id="rId12"/>
    <p:sldId id="293" r:id="rId13"/>
    <p:sldId id="294" r:id="rId14"/>
    <p:sldId id="297" r:id="rId15"/>
    <p:sldId id="318" r:id="rId16"/>
    <p:sldId id="320" r:id="rId17"/>
    <p:sldId id="304" r:id="rId18"/>
    <p:sldId id="303" r:id="rId19"/>
    <p:sldId id="312" r:id="rId20"/>
    <p:sldId id="302" r:id="rId21"/>
    <p:sldId id="349" r:id="rId22"/>
    <p:sldId id="261" r:id="rId23"/>
    <p:sldId id="260" r:id="rId24"/>
    <p:sldId id="262" r:id="rId25"/>
    <p:sldId id="350" r:id="rId26"/>
    <p:sldId id="309" r:id="rId27"/>
    <p:sldId id="322" r:id="rId28"/>
    <p:sldId id="311" r:id="rId29"/>
    <p:sldId id="323" r:id="rId30"/>
    <p:sldId id="338" r:id="rId31"/>
    <p:sldId id="341" r:id="rId32"/>
    <p:sldId id="342" r:id="rId33"/>
    <p:sldId id="325" r:id="rId34"/>
    <p:sldId id="326" r:id="rId35"/>
    <p:sldId id="343" r:id="rId36"/>
    <p:sldId id="344" r:id="rId37"/>
    <p:sldId id="339" r:id="rId38"/>
    <p:sldId id="345" r:id="rId39"/>
    <p:sldId id="347" r:id="rId40"/>
    <p:sldId id="340" r:id="rId41"/>
    <p:sldId id="327" r:id="rId42"/>
    <p:sldId id="329" r:id="rId43"/>
    <p:sldId id="330" r:id="rId44"/>
    <p:sldId id="331" r:id="rId45"/>
    <p:sldId id="332" r:id="rId46"/>
    <p:sldId id="348" r:id="rId47"/>
  </p:sldIdLst>
  <p:sldSz cx="9144000" cy="6858000" type="screen4x3"/>
  <p:notesSz cx="6881813" cy="10002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11" Type="http://schemas.openxmlformats.org/officeDocument/2006/relationships/image" Target="../media/image39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4365104"/>
            <a:ext cx="4168552" cy="792088"/>
          </a:xfrm>
          <a:solidFill>
            <a:schemeClr val="tx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70-летию Великой Победы посвящается…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74116" y="1052736"/>
            <a:ext cx="7344816" cy="194421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57150">
            <a:solidFill>
              <a:schemeClr val="bg1"/>
            </a:solidFill>
          </a:ln>
        </p:spPr>
        <p:txBody>
          <a:bodyPr vert="horz" lIns="182880" tIns="0">
            <a:noAutofit/>
          </a:bodyPr>
          <a:lstStyle>
            <a:lvl1pPr marL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bg2">
                    <a:shade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None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None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ПОИСКОВАЯ РАБОТА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ШКОЛЫ № 2 ГОРОДА РЕУТОВА ПО ИЗУЧЕНИЮ ИСТОРИИ РЕУТОВСКОЙ РОТЫ 2-Й ДИВИЗИИ НАРОДНОГО ОПОЛЧЕНИЯ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" name="Picture 8" descr="C:\Users\Елена\Desktop\война в Реутово\ополчение\iSXSJ5F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3869088" cy="2592288"/>
          </a:xfrm>
          <a:prstGeom prst="rect">
            <a:avLst/>
          </a:prstGeom>
          <a:noFill/>
          <a:ln w="57150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019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052" y="5733256"/>
            <a:ext cx="8183880" cy="6639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Мы узнали, что в Москве у школы    №434 в память о формировании ополчения поставлена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стелла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 Сооружён и памятник героям народного ополчения.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3" descr="дНО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85140"/>
            <a:ext cx="3483491" cy="4006014"/>
          </a:xfrm>
          <a:prstGeom prst="rect">
            <a:avLst/>
          </a:prstGeom>
          <a:noFill/>
          <a:ln w="57150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1" descr="Мемориальная доска на школе  (Щербаковская,  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33075"/>
            <a:ext cx="3920516" cy="4058078"/>
          </a:xfrm>
          <a:prstGeom prst="rect">
            <a:avLst/>
          </a:prstGeom>
          <a:noFill/>
          <a:ln w="57150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866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949280"/>
            <a:ext cx="8183880" cy="616072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Из Книги Памяти города Реутова мы выписали сведения о всех погибших, которые могли быть ополченцами. 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 descr="C:\Users\Елена\Desktop\рабочие фото\DSC_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43" y="633589"/>
            <a:ext cx="4752528" cy="4201641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рабочие фото\DSC_02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11499"/>
            <a:ext cx="3413209" cy="2875478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ополчение\i58LNIJ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223" y="628328"/>
            <a:ext cx="2758386" cy="1872208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810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5877272"/>
            <a:ext cx="8183880" cy="475496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Подтверждение данных мы искали в Книге Памяти Российской федерации.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Елена\Desktop\рабочие фото\DSC_0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666" y="624609"/>
            <a:ext cx="4392670" cy="3199165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683567" y="1582724"/>
            <a:ext cx="2856361" cy="4106018"/>
          </a:xfrm>
          <a:prstGeom prst="rect">
            <a:avLst/>
          </a:prstGeom>
          <a:ln w="57150"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Елена\Desktop\ополчение\iCRU6R42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00169"/>
            <a:ext cx="3275831" cy="1688573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545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7942" y="5949280"/>
            <a:ext cx="8183880" cy="5919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Более полная информация о возможных ополченцах была найдена в ОБД «Мемориал». Здесь же мы нашли донесения, подтверждающие гибель воинов.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Елена\Desktop\рабочие фото\2015-03-05 14-54-57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74" y="620688"/>
            <a:ext cx="5701084" cy="2545127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рабочие фото\2015-03-05 14-55-16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20978"/>
            <a:ext cx="5479766" cy="3212277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ополчение\iE7TDYLH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85" y="674404"/>
            <a:ext cx="2021064" cy="1335505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765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834" y="5589240"/>
            <a:ext cx="8183880" cy="9112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Был сформирован первичный список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реутовских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ополченцев. В память об их подвиге совместно с Владимиром Сергеевичем Собко, городским Советом ветеранов,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историко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– краеведческим музеем мы провели митинг у городского Мемориала Славы. 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 descr="E:\фото с митинга 2 ДНО\DSC_0293.JPG"/>
          <p:cNvPicPr>
            <a:picLocks noChangeAspect="1" noChangeArrowheads="1"/>
          </p:cNvPicPr>
          <p:nvPr/>
        </p:nvPicPr>
        <p:blipFill>
          <a:blip r:embed="rId2"/>
          <a:srcRect l="21875" t="16097"/>
          <a:stretch>
            <a:fillRect/>
          </a:stretch>
        </p:blipFill>
        <p:spPr>
          <a:xfrm>
            <a:off x="785882" y="620688"/>
            <a:ext cx="3374323" cy="2268295"/>
          </a:xfrm>
          <a:prstGeom prst="rect">
            <a:avLst/>
          </a:prstGeom>
          <a:ln w="57150"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E:\фото с митинга 2 ДНО\DSC_03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7508" y="620688"/>
            <a:ext cx="3727986" cy="2260776"/>
          </a:xfrm>
          <a:prstGeom prst="rect">
            <a:avLst/>
          </a:prstGeom>
          <a:ln w="57150"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E:\фото с митинга 2 ДНО\DSC_03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82" y="3140968"/>
            <a:ext cx="3384376" cy="2141541"/>
          </a:xfrm>
          <a:prstGeom prst="rect">
            <a:avLst/>
          </a:prstGeom>
          <a:ln w="57150"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Елена\Desktop\70лет победе\фото мероприятий\400639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544" y="3114963"/>
            <a:ext cx="3397805" cy="2173155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458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877272"/>
            <a:ext cx="8183880" cy="619512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Были изготовлены портреты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реутовцев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, ушедших на фронт, чьи имена до сих пор не известны. Возможно, среди них есть бойцы ополчения.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 descr="E:\фото с митинга 2 ДНО\DSC_03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1395857"/>
            <a:ext cx="5453607" cy="3470666"/>
          </a:xfrm>
          <a:prstGeom prst="rect">
            <a:avLst/>
          </a:prstGeom>
          <a:ln w="57150"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Елена\Desktop\лица войны\неизвестный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20688"/>
            <a:ext cx="935807" cy="1350059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лица войны\неизвестный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386" y="636639"/>
            <a:ext cx="955464" cy="1334108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Елена\Desktop\лица войны\неизвестный (8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180" y="2348880"/>
            <a:ext cx="958146" cy="1319826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Елена\Desktop\лица войны\неизвестный (9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977" y="4077072"/>
            <a:ext cx="918740" cy="1502579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Елена\Desktop\лица войны\неизвестный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180" y="4077072"/>
            <a:ext cx="958146" cy="1553750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Елена\Desktop\лица войны\неизвестный (5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386" y="2348880"/>
            <a:ext cx="1008331" cy="1332007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298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661248"/>
            <a:ext cx="8183880" cy="9075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Летом 2014 года мы побывали под Вязьмой на Богородицком поле, где в годы войны ополченцы героически защищали нашу столицу. Мы посетили </a:t>
            </a:r>
            <a:r>
              <a:rPr lang="ru-RU" sz="1400" dirty="0" err="1" smtClean="0">
                <a:solidFill>
                  <a:srgbClr val="002060"/>
                </a:solidFill>
              </a:rPr>
              <a:t>музей,возложили</a:t>
            </a:r>
            <a:r>
              <a:rPr lang="ru-RU" sz="1400" dirty="0" smtClean="0">
                <a:solidFill>
                  <a:srgbClr val="002060"/>
                </a:solidFill>
              </a:rPr>
              <a:t> цветы к памятникам, почтили память героев минутой молчания.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3" name="Picture 4" descr="E:\эускурсия в Вязьму и на Богородитское поле\P1030972.JP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 r="16826" b="20231"/>
          <a:stretch>
            <a:fillRect/>
          </a:stretch>
        </p:blipFill>
        <p:spPr bwMode="auto">
          <a:xfrm>
            <a:off x="5337867" y="884635"/>
            <a:ext cx="3024336" cy="2308036"/>
          </a:xfrm>
          <a:prstGeom prst="rect">
            <a:avLst/>
          </a:prstGeom>
          <a:ln w="57150"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E:\эускурсия в Вязьму и на Богородитское поле\P1030968.JPG"/>
          <p:cNvPicPr>
            <a:picLocks noChangeAspect="1" noChangeArrowheads="1"/>
          </p:cNvPicPr>
          <p:nvPr/>
        </p:nvPicPr>
        <p:blipFill>
          <a:blip r:embed="rId3"/>
          <a:srcRect l="2731" t="33252" r="28093" b="23058"/>
          <a:stretch>
            <a:fillRect/>
          </a:stretch>
        </p:blipFill>
        <p:spPr bwMode="auto">
          <a:xfrm>
            <a:off x="4427984" y="3501008"/>
            <a:ext cx="3055912" cy="1839784"/>
          </a:xfrm>
          <a:prstGeom prst="rect">
            <a:avLst/>
          </a:prstGeom>
          <a:ln w="57150"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E:\эускурсия в Вязьму и на Богородитское поле\P1030951.JPG"/>
          <p:cNvPicPr>
            <a:picLocks noChangeAspect="1" noChangeArrowheads="1"/>
          </p:cNvPicPr>
          <p:nvPr/>
        </p:nvPicPr>
        <p:blipFill>
          <a:blip r:embed="rId4"/>
          <a:srcRect l="22184" t="13135" r="24109" b="36952"/>
          <a:stretch>
            <a:fillRect/>
          </a:stretch>
        </p:blipFill>
        <p:spPr bwMode="auto">
          <a:xfrm>
            <a:off x="755576" y="904526"/>
            <a:ext cx="3232137" cy="4436266"/>
          </a:xfrm>
          <a:prstGeom prst="rect">
            <a:avLst/>
          </a:prstGeom>
          <a:ln w="57150"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058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196" y="5877272"/>
            <a:ext cx="8183880" cy="619512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В ноябре 2014 года был подготовлен текст работы об истории 2-й дивизии народного ополчения  и компьютерная презентация к ней.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	</a:t>
            </a:r>
            <a:endParaRPr lang="ru-RU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Елена\Desktop\70лет победе\фото мероприятий\2015-01-25 14-30-20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6"/>
            <a:ext cx="6552728" cy="4853379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246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345" y="5733256"/>
            <a:ext cx="8183880" cy="835536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Работа поисковой группы школы была представлена на городском этапе Всероссийского конкурса исследовательских краеведческих работ учащихся «Отечество».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42" name="Picture 2" descr="C:\Users\Елена\Desktop\70лет победе\фото мероприятий\s104597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9232"/>
            <a:ext cx="7633204" cy="3606688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054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661248"/>
            <a:ext cx="8183880" cy="835536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Работа о подвиге 2-й дивизии народного ополчения была представлена и на областном этапе Всероссийского конкурса краеведческих работ учащихся «Отечество», где была отмечена грамотой.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 descr="Москва музей 2дно 003.jpg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043608" y="790729"/>
            <a:ext cx="7128792" cy="4798509"/>
          </a:xfrm>
          <a:prstGeom prst="rect">
            <a:avLst/>
          </a:prstGeom>
          <a:ln w="57150"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5289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С начала 2014 года поисковая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группв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школы ведёт работу по изучению истории 2-й дивизии народного ополчения и поиску сведений о жителях Реутова – участников ополчения. В состав группы входят: …..                                                     Руководит поиском Левченкова Татьяна Георгиевна.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 descr="C:\Users\Елена\Desktop\70лет победе\фото 3\поисковая група школы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16569"/>
            <a:ext cx="6798707" cy="4536504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29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678" y="5733256"/>
            <a:ext cx="8183880" cy="8079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О своей работе по поиску сведений о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реутовских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ополченцах  и участии в ней учеников нашей школы Владимир Сергеевич Собко рассказал на заседании Московской областной общественной палаты.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218" name="Picture 2" descr="C:\Users\Елена\Desktop\70лет победе\фото мероприятий\DSC_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7266"/>
            <a:ext cx="7754057" cy="3960440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446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733256"/>
            <a:ext cx="8183880" cy="835536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Участники поисковой группы встретились с председателем городского Совета ветеранов Молодецким А.И. и передали ему обращение об увековечивании памяти ополченцев.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Елена\Desktop\рабочие материалы\s262632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28" y="980728"/>
            <a:ext cx="7519419" cy="4248472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159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51" y="5733256"/>
            <a:ext cx="8183880" cy="8079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В декабре 2014 года городским музеем были получены списки 2-й дивизии народного ополчения, которые составлялись сотрудниками музея московской школы № 434, где формировалось ополчение Сталинского района Москвы.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Елена\Desktop\работа об ополченцах школы 2\DSC_0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78416"/>
            <a:ext cx="7073766" cy="4698248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135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818388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Мы решили продолжить поиск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реутовских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ополченцев. Началась совместная работа сотрудников музея , учеников нашей школы под руководством В.С. Собко по уточнению списков ополченцев и сбору сведений о них.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Елена\Desktop\работа об ополченцах школы 2\DSC_0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480742" cy="4968552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460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33256"/>
            <a:ext cx="8183880" cy="807950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Выяснилось, что сведения требуют уточнения и подтверждения. Были сопоставлены более ранние сведения, материалы городской и Всероссийской Книг Памяти, данные ОБД «Мемориал».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Елена\Desktop\работа об ополченцах школы 2\DSC_0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4553495" cy="3024336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ополчение\iMQQWT3M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73" y="3325942"/>
            <a:ext cx="2943687" cy="2016224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ополчение\iSKX16P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897" y="764704"/>
            <a:ext cx="2880320" cy="2160240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104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661248"/>
            <a:ext cx="8183880" cy="9075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В феврале 2015 года в газете «Про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Реутов»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была опубликована большая статья о работе по поиску материалов по истории народного ополчения. В статье рассказывается и о нашем участии в поиске.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Елена\Desktop\ополчение\iVGWQRQB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874" y="764704"/>
            <a:ext cx="2027943" cy="980172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ополчение\iMJA91L4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50" y="4511620"/>
            <a:ext cx="1969550" cy="991384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рабочие фото\2015-03-07 09-43-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5534748" cy="4824536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ополчение\iYZ9JGO7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096" y="2564903"/>
            <a:ext cx="1998746" cy="1320757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626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5733256"/>
            <a:ext cx="8183880" cy="691520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По предложению </a:t>
            </a:r>
            <a:r>
              <a:rPr lang="ru-RU" sz="1400" dirty="0" err="1" smtClean="0">
                <a:solidFill>
                  <a:srgbClr val="002060"/>
                </a:solidFill>
              </a:rPr>
              <a:t>В.С.Собко</a:t>
            </a:r>
            <a:r>
              <a:rPr lang="ru-RU" sz="1400" dirty="0" smtClean="0">
                <a:solidFill>
                  <a:srgbClr val="002060"/>
                </a:solidFill>
              </a:rPr>
              <a:t> мы встретились с сыном Баранова Николая Васильевича, который, предположительно, тоже был ополченцем.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работа об ополченцах школы 2\DSC_0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19" y="620688"/>
            <a:ext cx="5095749" cy="3384376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та об ополченцах школы 2\DSC_00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151" y="3212976"/>
            <a:ext cx="3686287" cy="2448272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Елена\Desktop\ополчение\iJOCJMU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43" y="620688"/>
            <a:ext cx="2356469" cy="1794266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ополчение\iTVX451N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48" y="4232498"/>
            <a:ext cx="2257425" cy="1428750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454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877272"/>
            <a:ext cx="8183880" cy="447910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Сведения о Баранове Н.В.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были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найдены в ОБД «Мемориал»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Елена\Desktop\рабочие материалы\2015-03-18 20-30-07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596336" cy="2704241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\Desktop\ополчение\iXPYVQC2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789040"/>
            <a:ext cx="2496277" cy="1872208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ополчение\iXN4QGU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371" y="3806552"/>
            <a:ext cx="2995533" cy="1872208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106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183880" cy="9075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Выяснилось, что информация в ОБД «Мемориал» не верна. Баранов Николай Васильевич не пропал без вести, а вернулся с фронта. Он жил в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Реутово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и работал на фабрике. Сохранились фотографии Баранова.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Елена\Desktop\работа об ополченцах школы 2\Баранов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36276"/>
            <a:ext cx="3440788" cy="4736939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земляки в войне\Баранов Николай Васильевич\Баранов Николай Василье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560" y="662246"/>
            <a:ext cx="3437682" cy="4648308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462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17232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В марте 2015 года мы встретились с родственниками Баранова  Николая Васильевича у них дома и побеседовали с ними о судьбе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реутовского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воина. Точной информацией о том, что Баранов Н.В. был ополченцем они не обладают.  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Елена\Desktop\земляки в войне\Баранов Николай Васильевич\2015-03-12 10-21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80194"/>
            <a:ext cx="7759889" cy="4589113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233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5661248"/>
            <a:ext cx="8183880" cy="879958"/>
          </a:xfrm>
        </p:spPr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Идею о начале поиска о бойцах дивизии, которые ушли на фронт из Реутова, предложил житель нашего города Собко Владимир Сергеевич, который много лет изучает историю народного ополчения в Московской области.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Содержимое 3" descr="C:\Documents and Settings\Admin\Рабочий стол\фото 8 сентября 20013 20014 годы\Поисковая работа Встреча с Собко В.С. 004.jpg"/>
          <p:cNvPicPr>
            <a:picLocks/>
          </p:cNvPicPr>
          <p:nvPr/>
        </p:nvPicPr>
        <p:blipFill>
          <a:blip r:embed="rId2">
            <a:lum bright="10000" contrast="30000"/>
          </a:blip>
          <a:srcRect/>
          <a:stretch>
            <a:fillRect/>
          </a:stretch>
        </p:blipFill>
        <p:spPr>
          <a:xfrm>
            <a:off x="1475656" y="692696"/>
            <a:ext cx="6120680" cy="4464496"/>
          </a:xfrm>
          <a:prstGeom prst="rect">
            <a:avLst/>
          </a:prstGeom>
          <a:ln w="57150"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426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24092" y="5805264"/>
            <a:ext cx="8183880" cy="691520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В марте 2015 года в газете «Про Реутов» был опубликован материал о продолжении нашего поиска и подготовке школы к 9 мая.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Елена\Desktop\70лет победе\фото 3\medium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60" y="635485"/>
            <a:ext cx="3171943" cy="2116510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ополчение\2015-03-12 11-39-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55554"/>
            <a:ext cx="2785395" cy="5029205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Елена\Desktop\земляки в войне\Баранов Николай Васильевич\Баранов Николай Васильевич с жено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709" y="3284984"/>
            <a:ext cx="3142694" cy="2399775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Елена\Desktop\ополчение\2015-03-12 11-39-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81" y="2204864"/>
            <a:ext cx="2202577" cy="1368152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9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33256"/>
            <a:ext cx="8183880" cy="763528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Анализируя сведения из общих списков, мы нашли через ОБД «Мемориал» фотографию и сведения о Павле Васильевиче Харитонове, который был ополченцем и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попал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в плен в 1941 году.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267" name="Picture 3" descr="C:\Users\Елена\Desktop\лица войны\Харитонов Павел Васильевич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7"/>
            <a:ext cx="3485188" cy="4752529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Елена\Desktop\работа об ополченцах школы 2\2015-02-27 04-08-44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12" y="643492"/>
            <a:ext cx="3877736" cy="4729724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119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682" y="5157192"/>
            <a:ext cx="8183880" cy="1368152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Была найдена фотография и сведения ещё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об одном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</a:rPr>
              <a:t>р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еутовском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воине –Петре Егоровиче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Самохвалове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  Сведения были получены в результате анализа  списка воинов из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Реутовской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Книги Памяти, попавших в плен.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П.Е.Самохвалов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не был ополченцем, но сведения о нём важны для пополнения городской Книги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Памяти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290" name="Picture 2" descr="C:\Users\Елена\Desktop\новые фото погибших\Самохвалов Пётр Егорович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3203228" cy="4055150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ие фото\2015-03-06 09-31-16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22" y="764704"/>
            <a:ext cx="3855085" cy="4055150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805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517232"/>
            <a:ext cx="818388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Соенкова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Е.К. передала нам информацию о возможном ополченце –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Шолом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Рафаиле Яковлевиче, полученную от его сына – Родина Якова Александровича.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Шолом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Р.Я.  Был призван в июле 1941 года. Как рассказывает Родин Я.А. , некоторое время его отец и его однополчане располагались на Нефтебазе, которая находится очень близко от Первомайского (Сталинского) района Москвы.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Елена\Desktop\рабочие фото\DSC_0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7"/>
            <a:ext cx="2821650" cy="4248472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рабочие фото\DSC_02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20687"/>
            <a:ext cx="2936941" cy="4230815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995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949280"/>
            <a:ext cx="8183880" cy="451088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Информация о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Шолом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Рафаиле Яковлевиче из ОБД «Мемориал»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Елена\Desktop\рабочие фото\2015-03-08 12-04-40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620688"/>
            <a:ext cx="7128793" cy="3454822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земляки в войне\Шолом рафаил Яковлевич\2015-03-05 20-40-23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177" y="3140968"/>
            <a:ext cx="4897320" cy="2639889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ополчение\iW37NRRZ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4317791"/>
            <a:ext cx="2190750" cy="1428750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109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805264"/>
            <a:ext cx="8183880" cy="7635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Ветеран педагогического труда Львова И.П. передала поисковой группе статью из газеты «Прядильщик» от 29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м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арта 1995 года, которая рассказывает о судьбе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реутовского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ополченца Василия Тихоновича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Терёхина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3315" name="Picture 3" descr="C:\Users\Елена\Pictures\дни рождения\дни рождения бабы и деда\бабушке - 85\DSC_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580580"/>
            <a:ext cx="3326647" cy="5008659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ие фото\2015-03-07 09-41-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80580"/>
            <a:ext cx="3799199" cy="5008659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089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01" y="5805264"/>
            <a:ext cx="8183880" cy="735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Выяснилось, что статья была написана Николаем Ивановичем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Бархатовым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 Мы нашли его телефон, связались с ним и определили дальнейшие направления поиска. Николай Иванович обещал нам найти фотографию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Терёхина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  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Елена\Desktop\рабочие фото\2015-03-06 09-40-05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4388464" cy="3168352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ополчение\iSXSJ5FO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92696"/>
            <a:ext cx="3225958" cy="2160240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ополчение\iSY2IKCX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848" y="3356992"/>
            <a:ext cx="3184749" cy="2104460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937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183880" cy="951966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Выяснилось, что ополченцем был отец Николая Ивановича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Бархатова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–Иван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Флегантович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Бархатов. Сохранилась его фотография. Он родился в 1908 году. Умер от ран в госпитале в Волоколамске в феврале 1942 года. Проживал в Стандартном доме 4, в квартире 2 в </a:t>
            </a:r>
            <a:r>
              <a:rPr lang="ru-RU" sz="1400" smtClean="0">
                <a:solidFill>
                  <a:schemeClr val="accent3">
                    <a:lumMod val="50000"/>
                  </a:schemeClr>
                </a:solidFill>
              </a:rPr>
              <a:t>Реутово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Елена\Desktop\погибшие реутовцы-59\Бархатов Иван Флегантови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3085303" cy="4608512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рабочие материалы\2015-03-25 12-20-33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77483"/>
            <a:ext cx="3168352" cy="4551717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954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33256"/>
            <a:ext cx="8183880" cy="835536"/>
          </a:xfrm>
        </p:spPr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Соенкова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Е.К. передала поисковой группе воспоминания Татьяны Колобаевой,  сестры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реутовского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призывника 1941 года Николая Волкова , записанные в 2005 году и статью их газеты «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Реут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».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338" name="Picture 2" descr="C:\Users\Елена\Desktop\лица войны\Волков Никола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14296"/>
            <a:ext cx="2514042" cy="4038840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ие фото\DSC_02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785517"/>
            <a:ext cx="1689853" cy="2781555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рабочие фото\DSC_02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80844"/>
            <a:ext cx="2856716" cy="3972291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493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8183880" cy="735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Сведения о Николае Волкове нашли подтверждение в ОБД «Мемориал». Фамилия Николая Волкова есть в списке ополченцев. Но по воспоминаниям его сестры Николай был призван в армию по возрасту и стал красноармейцем.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Елена\Desktop\рабочие фото\2015-03-05 14-53-31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36912"/>
            <a:ext cx="6192998" cy="2922014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ие фото\2015-03-05 14-52-58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692696"/>
            <a:ext cx="4896545" cy="2432762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\Desktop\ополчение\iYZ9JGO7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411" y="692696"/>
            <a:ext cx="2615331" cy="1728192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736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661248"/>
            <a:ext cx="8183880" cy="735942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Владимир Сергеевич Собко выступил перед учениками школы, показал фильм о 2-й дивизии народного ополчения.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Елена\Desktop\70лет победе\фото мероприятий\s13117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26368"/>
            <a:ext cx="7628606" cy="5034880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7270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62" y="5661248"/>
            <a:ext cx="8183880" cy="907544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В книге Евгения Сергеева «Реутов в лицах» мы узнали, что ополченцем был Сергей Сергеевич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Благобразов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– житель нашего города, который внёс большой вклад в развитие культуры.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Елена\Desktop\полная история образования\реутов образование\УЧИТЕЛЯ\Благобразов Сергей Сергееви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24670"/>
            <a:ext cx="2952328" cy="4497604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ополчение\2015-01-29 11-32-56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02" y="900350"/>
            <a:ext cx="3535685" cy="2169821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ополчение\iMJA91L4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542567"/>
            <a:ext cx="3535685" cy="1779707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719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278152"/>
            <a:ext cx="8183880" cy="1267584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Вопрос об увековечивании памяти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реутовских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ополченцев был рассмотрен на заседании Общественной палаты города Реутова. На заседании палаты выступил Собко В.С. Участники нашей поисковой группы тоже выступили и ответили на  все вопросы собравшихся.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Елена\Desktop\70лет победе\фото 3\общественная палата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98317"/>
            <a:ext cx="6964161" cy="4646907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8187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Елена\Desktop\70лет победе\фото 3\на заседании общественной палат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37649"/>
            <a:ext cx="6984776" cy="4656518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5877272"/>
            <a:ext cx="8183880" cy="667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На заседании общественной палаты было принято решение о присвоении одной из улиц нашего города имени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Реутовских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ополченцев. Решение было одобрено и городским Советом депутатов.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493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733256"/>
            <a:ext cx="8183880" cy="663934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Работая над изучением истории ополчения, мы узнали, что на городском сайте есть фотографии погибших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реутовцев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в том числе фото неизвестных.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Елена\Desktop\лица войны\неизвест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9" y="980728"/>
            <a:ext cx="1431355" cy="1949433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лица войны\неизвестн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53222"/>
            <a:ext cx="1352810" cy="1949433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лица войны\неизвестный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25718"/>
            <a:ext cx="1389399" cy="2004442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лица войны\неизвестный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914" y="925718"/>
            <a:ext cx="1488035" cy="1976937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Елена\Desktop\лица войны\неизвестный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859" y="925718"/>
            <a:ext cx="1435548" cy="2004443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Елена\Desktop\лица войны\неизвестный (5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9000"/>
            <a:ext cx="1430754" cy="1890028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Елена\Desktop\лица войны\неизвестный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298" y="3456691"/>
            <a:ext cx="1246264" cy="1877291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Елена\Desktop\лица войны\неизвестный (8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349" y="3456691"/>
            <a:ext cx="1323952" cy="1823717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Елена\Desktop\лица войны\неизвестный (9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565" y="3416971"/>
            <a:ext cx="1139384" cy="1863437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Елена\Desktop\лица войны\неизвестный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665" y="3456691"/>
            <a:ext cx="1124625" cy="1823717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48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По материалам нашего музея мы опознали две фотографии. Это фото Василия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Барсукова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– Героя Советского Союза и фото Шилова Владимира Васильевича –генерал-майора, бойца 250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зенитно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– артиллерийского полка.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Елена\Desktop\лица войны\неизвестные\Барсуков Васили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56961"/>
            <a:ext cx="3168352" cy="4320480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неизвестные реутовцы-10\Шилов В.В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77210"/>
            <a:ext cx="2639322" cy="4279982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9753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84" y="5733256"/>
            <a:ext cx="8183880" cy="807950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В ходе поиска материалов об ополчении мы нашли и новые фотографии погибших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реутовцев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 Это- Самохвалов Пётр Егорович, Харитонов Павел Васильевич,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Шолом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Рафаил Яковлевич, Бархатов Иван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Флегантович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Елена\Desktop\новые фото погибших\Самохвалов Пётр Егорович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20"/>
            <a:ext cx="2016224" cy="2552455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новые фото погибших\Харитонов Павел Васильевич - коп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27" y="1930214"/>
            <a:ext cx="1736397" cy="2525668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новые фото погибших\Шолом Рафаил яковлевич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916821"/>
            <a:ext cx="1771859" cy="2552455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новые фото погибших за этот год\Бархатов Иван Флегантович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30214"/>
            <a:ext cx="1700552" cy="2540112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0091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924944"/>
            <a:ext cx="6768752" cy="76352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5"/>
                </a:solidFill>
              </a:rPr>
              <a:t>Работа продолжается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42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5805264"/>
            <a:ext cx="8183880" cy="735942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17 марта 2014 года в газете «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Реут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» был опубликован материал об истории Московского ополчения, подготовленных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В.С.Собко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Мы изучили этот материал и определили направления поиска.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Елена\Desktop\ополчение\DSC_09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15554"/>
            <a:ext cx="3383291" cy="2253406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Desktop\ополчение\i0MJIUBX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3307662"/>
            <a:ext cx="3388007" cy="2209569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ие фото\2015-03-08 09-26-23 Скриншот экран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38200"/>
            <a:ext cx="4292116" cy="3430959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77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183880" cy="9075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Участники поисковой группы побывали в городском краеведческом музее и встретились с методистом – экскурсоводом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Чукановой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Антониной Александровной, которая рассказала нам об имеющихся в музее материалах об ополченцах.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2" descr="E:\DSC_0636.JP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1259632" y="616462"/>
            <a:ext cx="6871563" cy="4705527"/>
          </a:xfrm>
          <a:prstGeom prst="rect">
            <a:avLst/>
          </a:prstGeom>
          <a:ln w="57150"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669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433" y="5805264"/>
            <a:ext cx="8183880" cy="8079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В городском музее хранится список ополченцев Реутова, который был представлен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Реутовским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военкоматом. Время получения музеем этого списка не установлено. На списке нет заверяющих его печатей и подписей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8" descr="E:\материал для рботы по 2 ДНО\скан док\т.jpeg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52" y="836712"/>
            <a:ext cx="3978821" cy="4608512"/>
          </a:xfrm>
          <a:prstGeom prst="rect">
            <a:avLst/>
          </a:prstGeom>
          <a:noFill/>
          <a:ln w="57150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Елена\Desktop\ополчение\2ghaw6f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44316"/>
            <a:ext cx="2988568" cy="2745312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Елена\Desktop\ополчение\i0GJNYP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414" y="3955162"/>
            <a:ext cx="2960258" cy="1490062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326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2066" y="5661248"/>
            <a:ext cx="8183880" cy="8875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Участники поисковой группы побывали в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Балашихинском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краеведческом музее, встретились с его директором -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Шведченко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Маргаритой Григорьевной,  изучили имеющиеся там материалы об ополченцах. Очень интересными для нас стали справки о зачислении в состав народного ополчения.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2" descr="E:\DSC_0631.JP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3045253" y="620688"/>
            <a:ext cx="3197507" cy="2304257"/>
          </a:xfrm>
          <a:prstGeom prst="rect">
            <a:avLst/>
          </a:prstGeom>
          <a:ln w="57150"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E:\DSC_0611.JPG"/>
          <p:cNvPicPr>
            <a:picLocks noChangeAspect="1" noChangeArrowheads="1"/>
          </p:cNvPicPr>
          <p:nvPr/>
        </p:nvPicPr>
        <p:blipFill>
          <a:blip r:embed="rId3"/>
          <a:srcRect l="4763" t="11801" r="4141"/>
          <a:stretch>
            <a:fillRect/>
          </a:stretch>
        </p:blipFill>
        <p:spPr bwMode="auto">
          <a:xfrm>
            <a:off x="758856" y="3118627"/>
            <a:ext cx="3495934" cy="2304257"/>
          </a:xfrm>
          <a:prstGeom prst="rect">
            <a:avLst/>
          </a:prstGeom>
          <a:ln w="57150"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E:\DSC_0618.JPG"/>
          <p:cNvPicPr>
            <a:picLocks noChangeAspect="1" noChangeArrowheads="1"/>
          </p:cNvPicPr>
          <p:nvPr/>
        </p:nvPicPr>
        <p:blipFill>
          <a:blip r:embed="rId4"/>
          <a:srcRect l="8934" t="14210" r="9938" b="9378"/>
          <a:stretch>
            <a:fillRect/>
          </a:stretch>
        </p:blipFill>
        <p:spPr bwMode="auto">
          <a:xfrm>
            <a:off x="4644008" y="3117456"/>
            <a:ext cx="3743438" cy="2301771"/>
          </a:xfrm>
          <a:prstGeom prst="rect">
            <a:avLst/>
          </a:prstGeom>
          <a:ln w="57150"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0092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877272"/>
            <a:ext cx="8183880" cy="619512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Мы побывали в музее обороны Москвы и встретились с  сотрудником музея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Дрянновым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Кириллом Александровичем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3" descr="E:\фото москва музей 2дно\Москва музей 2дно 005.jpg"/>
          <p:cNvPicPr>
            <a:picLocks noChangeAspect="1" noChangeArrowheads="1"/>
          </p:cNvPicPr>
          <p:nvPr/>
        </p:nvPicPr>
        <p:blipFill>
          <a:blip r:embed="rId2">
            <a:lum bright="10000" contrast="30000"/>
          </a:blip>
          <a:stretch>
            <a:fillRect/>
          </a:stretch>
        </p:blipFill>
        <p:spPr bwMode="auto">
          <a:xfrm>
            <a:off x="755576" y="1052736"/>
            <a:ext cx="5051968" cy="4062035"/>
          </a:xfrm>
          <a:prstGeom prst="rect">
            <a:avLst/>
          </a:prstGeom>
          <a:noFill/>
          <a:ln w="57150">
            <a:solidFill>
              <a:schemeClr val="accent5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C:\Users\Елена\Desktop\ополчение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1052736"/>
            <a:ext cx="2346501" cy="1872208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Елена\Desktop\ополчение\i5A3RB1N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3536348"/>
            <a:ext cx="2357112" cy="1578423"/>
          </a:xfrm>
          <a:prstGeom prst="rect">
            <a:avLst/>
          </a:prstGeom>
          <a:noFill/>
          <a:ln w="571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0436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532</TotalTime>
  <Words>1295</Words>
  <Application>Microsoft Office PowerPoint</Application>
  <PresentationFormat>Экран (4:3)</PresentationFormat>
  <Paragraphs>48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Аспект</vt:lpstr>
      <vt:lpstr>Презентация PowerPoint</vt:lpstr>
      <vt:lpstr>С начала 2014 года поисковая группв школы ведёт работу по изучению истории 2-й дивизии народного ополчения и поиску сведений о жителях Реутова – участников ополчения. В состав группы входят: …..                                                     Руководит поиском Левченкова Татьяна Георгиевна.</vt:lpstr>
      <vt:lpstr>Идею о начале поиска о бойцах дивизии, которые ушли на фронт из Реутова, предложил житель нашего города Собко Владимир Сергеевич, который много лет изучает историю народного ополчения в Московской области.</vt:lpstr>
      <vt:lpstr>Владимир Сергеевич Собко выступил перед учениками школы, показал фильм о 2-й дивизии народного ополчения.</vt:lpstr>
      <vt:lpstr>17 марта 2014 года в газете «Реут» был опубликован материал об истории Московского ополчения, подготовленных В.С.Собко. Мы изучили этот материал и определили направления поиска.</vt:lpstr>
      <vt:lpstr>Участники поисковой группы побывали в городском краеведческом музее и встретились с методистом – экскурсоводом Чукановой Антониной Александровной, которая рассказала нам об имеющихся в музее материалах об ополченцах.</vt:lpstr>
      <vt:lpstr>В городском музее хранится список ополченцев Реутова, который был представлен Реутовским военкоматом. Время получения музеем этого списка не установлено. На списке нет заверяющих его печатей и подписей.</vt:lpstr>
      <vt:lpstr>Участники поисковой группы побывали в Балашихинском краеведческом музее, встретились с его директором - Шведченко Маргаритой Григорьевной,  изучили имеющиеся там материалы об ополченцах. Очень интересными для нас стали справки о зачислении в состав народного ополчения.</vt:lpstr>
      <vt:lpstr>Мы побывали в музее обороны Москвы и встретились с  сотрудником музея Дрянновым Кириллом Александровичем</vt:lpstr>
      <vt:lpstr>Мы узнали, что в Москве у школы    №434 в память о формировании ополчения поставлена стелла. Сооружён и памятник героям народного ополчения.</vt:lpstr>
      <vt:lpstr>Из Книги Памяти города Реутова мы выписали сведения о всех погибших, которые могли быть ополченцами. </vt:lpstr>
      <vt:lpstr>Подтверждение данных мы искали в Книге Памяти Российской федерации.</vt:lpstr>
      <vt:lpstr>Более полная информация о возможных ополченцах была найдена в ОБД «Мемориал». Здесь же мы нашли донесения, подтверждающие гибель воинов.</vt:lpstr>
      <vt:lpstr>Был сформирован первичный список реутовских ополченцев. В память об их подвиге совместно с Владимиром Сергеевичем Собко, городским Советом ветеранов, историко – краеведческим музеем мы провели митинг у городского Мемориала Славы. </vt:lpstr>
      <vt:lpstr>Были изготовлены портреты реутовцев, ушедших на фронт, чьи имена до сих пор не известны. Возможно, среди них есть бойцы ополчения.</vt:lpstr>
      <vt:lpstr>Летом 2014 года мы побывали под Вязьмой на Богородицком поле, где в годы войны ополченцы героически защищали нашу столицу. Мы посетили музей,возложили цветы к памятникам, почтили память героев минутой молчания.</vt:lpstr>
      <vt:lpstr>В ноябре 2014 года был подготовлен текст работы об истории 2-й дивизии народного ополчения  и компьютерная презентация к ней.  </vt:lpstr>
      <vt:lpstr>Работа поисковой группы школы была представлена на городском этапе Всероссийского конкурса исследовательских краеведческих работ учащихся «Отечество».</vt:lpstr>
      <vt:lpstr>Работа о подвиге 2-й дивизии народного ополчения была представлена и на областном этапе Всероссийского конкурса краеведческих работ учащихся «Отечество», где была отмечена грамотой.</vt:lpstr>
      <vt:lpstr>О своей работе по поиску сведений о реутовских ополченцах  и участии в ней учеников нашей школы Владимир Сергеевич Собко рассказал на заседании Московской областной общественной палаты.</vt:lpstr>
      <vt:lpstr>Участники поисковой группы встретились с председателем городского Совета ветеранов Молодецким А.И. и передали ему обращение об увековечивании памяти ополченцев.</vt:lpstr>
      <vt:lpstr>В декабре 2014 года городским музеем были получены списки 2-й дивизии народного ополчения, которые составлялись сотрудниками музея московской школы № 434, где формировалось ополчение Сталинского района Москвы.</vt:lpstr>
      <vt:lpstr>Мы решили продолжить поиск реутовских ополченцев. Началась совместная работа сотрудников музея , учеников нашей школы под руководством В.С. Собко по уточнению списков ополченцев и сбору сведений о них.</vt:lpstr>
      <vt:lpstr>Выяснилось, что сведения требуют уточнения и подтверждения. Были сопоставлены более ранние сведения, материалы городской и Всероссийской Книг Памяти, данные ОБД «Мемориал».</vt:lpstr>
      <vt:lpstr>В феврале 2015 года в газете «Про Реутов» была опубликована большая статья о работе по поиску материалов по истории народного ополчения. В статье рассказывается и о нашем участии в поиске.</vt:lpstr>
      <vt:lpstr>По предложению В.С.Собко мы встретились с сыном Баранова Николая Васильевича, который, предположительно, тоже был ополченцем.</vt:lpstr>
      <vt:lpstr>Сведения о Баранове Н.В. были найдены в ОБД «Мемориал»</vt:lpstr>
      <vt:lpstr>Выяснилось, что информация в ОБД «Мемориал» не верна. Баранов Николай Васильевич не пропал без вести, а вернулся с фронта. Он жил в Реутово и работал на фабрике. Сохранились фотографии Баранова.</vt:lpstr>
      <vt:lpstr>В марте 2015 года мы встретились с родственниками Баранова  Николая Васильевича у них дома и побеседовали с ними о судьбе реутовского воина. Точной информацией о том, что Баранов Н.В. был ополченцем они не обладают.  </vt:lpstr>
      <vt:lpstr>В марте 2015 года в газете «Про Реутов» был опубликован материал о продолжении нашего поиска и подготовке школы к 9 мая.</vt:lpstr>
      <vt:lpstr>Анализируя сведения из общих списков, мы нашли через ОБД «Мемориал» фотографию и сведения о Павле Васильевиче Харитонове, который был ополченцем и попал в плен в 1941 году.</vt:lpstr>
      <vt:lpstr>Была найдена фотография и сведения ещё об одном реутовском воине –Петре Егоровиче Самохвалове.  Сведения были получены в результате анализа  списка воинов из Реутовской Книги Памяти, попавших в плен. П.Е.Самохвалов не был ополченцем, но сведения о нём важны для пополнения городской Книги Памяти.</vt:lpstr>
      <vt:lpstr> Соенкова Е.К. передала нам информацию о возможном ополченце – Шолом Рафаиле Яковлевиче, полученную от его сына – Родина Якова Александровича. Шолом Р.Я.  Был призван в июле 1941 года. Как рассказывает Родин Я.А. , некоторое время его отец и его однополчане располагались на Нефтебазе, которая находится очень близко от Первомайского (Сталинского) района Москвы.</vt:lpstr>
      <vt:lpstr>Информация о Шолом Рафаиле Яковлевиче из ОБД «Мемориал»</vt:lpstr>
      <vt:lpstr>Ветеран педагогического труда Львова И.П. передала поисковой группе статью из газеты «Прядильщик» от 29 марта 1995 года, которая рассказывает о судьбе реутовского ополченца Василия Тихоновича Терёхина.</vt:lpstr>
      <vt:lpstr>Выяснилось, что статья была написана Николаем Ивановичем Бархатовым. Мы нашли его телефон, связались с ним и определили дальнейшие направления поиска. Николай Иванович обещал нам найти фотографию Терёхина.  </vt:lpstr>
      <vt:lpstr>Выяснилось, что ополченцем был отец Николая Ивановича Бархатова –Иван Флегантович Бархатов. Сохранилась его фотография. Он родился в 1908 году. Умер от ран в госпитале в Волоколамске в феврале 1942 года. Проживал в Стандартном доме 4, в квартире 2 в Реутово.</vt:lpstr>
      <vt:lpstr> Соенкова Е.К. передала поисковой группе воспоминания Татьяны Колобаевой,  сестры реутовского призывника 1941 года Николая Волкова , записанные в 2005 году и статью их газеты «Реут».</vt:lpstr>
      <vt:lpstr>Сведения о Николае Волкове нашли подтверждение в ОБД «Мемориал». Фамилия Николая Волкова есть в списке ополченцев. Но по воспоминаниям его сестры Николай был призван в армию по возрасту и стал красноармейцем.</vt:lpstr>
      <vt:lpstr>В книге Евгения Сергеева «Реутов в лицах» мы узнали, что ополченцем был Сергей Сергеевич Благобразов – житель нашего города, который внёс большой вклад в развитие культуры.</vt:lpstr>
      <vt:lpstr>Вопрос об увековечивании памяти реутовских ополченцев был рассмотрен на заседании Общественной палаты города Реутова. На заседании палаты выступил Собко В.С. Участники нашей поисковой группы тоже выступили и ответили на  все вопросы собравшихся.</vt:lpstr>
      <vt:lpstr>На заседании общественной палаты было принято решение о присвоении одной из улиц нашего города имени Реутовских ополченцев. Решение было одобрено и городским Советом депутатов.</vt:lpstr>
      <vt:lpstr>Работая над изучением истории ополчения, мы узнали, что на городском сайте есть фотографии погибших реутовцев, в том числе фото неизвестных.</vt:lpstr>
      <vt:lpstr>По материалам нашего музея мы опознали две фотографии. Это фото Василия Барсукова – Героя Советского Союза и фото Шилова Владимира Васильевича –генерал-майора, бойца 250 зенитно – артиллерийского полка.</vt:lpstr>
      <vt:lpstr>В ходе поиска материалов об ополчении мы нашли и новые фотографии погибших реутовцев. Это- Самохвалов Пётр Егорович, Харитонов Павел Васильевич, Шолом Рафаил Яковлевич, Бархатов Иван Флегантович.</vt:lpstr>
      <vt:lpstr>Работа продолжается.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68</cp:revision>
  <cp:lastPrinted>2015-04-02T07:10:54Z</cp:lastPrinted>
  <dcterms:created xsi:type="dcterms:W3CDTF">2015-02-27T00:12:38Z</dcterms:created>
  <dcterms:modified xsi:type="dcterms:W3CDTF">2015-04-02T07:12:59Z</dcterms:modified>
</cp:coreProperties>
</file>