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43" r:id="rId5"/>
    <p:sldId id="332" r:id="rId6"/>
    <p:sldId id="259" r:id="rId7"/>
    <p:sldId id="260" r:id="rId8"/>
    <p:sldId id="377" r:id="rId9"/>
    <p:sldId id="378" r:id="rId10"/>
    <p:sldId id="303" r:id="rId11"/>
    <p:sldId id="345" r:id="rId12"/>
    <p:sldId id="346" r:id="rId13"/>
    <p:sldId id="347" r:id="rId14"/>
    <p:sldId id="344" r:id="rId15"/>
    <p:sldId id="261" r:id="rId16"/>
    <p:sldId id="349" r:id="rId17"/>
    <p:sldId id="350" r:id="rId18"/>
    <p:sldId id="348" r:id="rId19"/>
    <p:sldId id="290" r:id="rId20"/>
    <p:sldId id="351" r:id="rId21"/>
    <p:sldId id="295" r:id="rId22"/>
    <p:sldId id="296" r:id="rId23"/>
    <p:sldId id="297" r:id="rId24"/>
    <p:sldId id="352" r:id="rId25"/>
    <p:sldId id="301" r:id="rId26"/>
    <p:sldId id="353" r:id="rId27"/>
    <p:sldId id="306" r:id="rId28"/>
    <p:sldId id="302" r:id="rId29"/>
    <p:sldId id="278" r:id="rId30"/>
    <p:sldId id="298" r:id="rId31"/>
    <p:sldId id="299" r:id="rId32"/>
    <p:sldId id="300" r:id="rId33"/>
    <p:sldId id="263" r:id="rId34"/>
    <p:sldId id="374" r:id="rId35"/>
    <p:sldId id="291" r:id="rId36"/>
    <p:sldId id="293" r:id="rId37"/>
    <p:sldId id="304" r:id="rId38"/>
    <p:sldId id="379" r:id="rId39"/>
    <p:sldId id="316" r:id="rId40"/>
    <p:sldId id="317" r:id="rId41"/>
    <p:sldId id="318" r:id="rId42"/>
    <p:sldId id="292" r:id="rId43"/>
    <p:sldId id="279" r:id="rId44"/>
    <p:sldId id="319" r:id="rId45"/>
    <p:sldId id="337" r:id="rId46"/>
    <p:sldId id="338" r:id="rId47"/>
    <p:sldId id="320" r:id="rId48"/>
    <p:sldId id="339" r:id="rId49"/>
    <p:sldId id="340" r:id="rId50"/>
    <p:sldId id="262" r:id="rId51"/>
    <p:sldId id="365" r:id="rId52"/>
    <p:sldId id="294" r:id="rId53"/>
    <p:sldId id="341" r:id="rId54"/>
    <p:sldId id="336" r:id="rId55"/>
    <p:sldId id="270" r:id="rId56"/>
    <p:sldId id="354" r:id="rId57"/>
    <p:sldId id="333" r:id="rId58"/>
    <p:sldId id="334" r:id="rId59"/>
    <p:sldId id="307" r:id="rId60"/>
    <p:sldId id="367" r:id="rId61"/>
    <p:sldId id="371" r:id="rId62"/>
    <p:sldId id="370" r:id="rId63"/>
    <p:sldId id="355" r:id="rId64"/>
    <p:sldId id="369" r:id="rId65"/>
    <p:sldId id="357" r:id="rId66"/>
    <p:sldId id="366" r:id="rId67"/>
    <p:sldId id="361" r:id="rId68"/>
    <p:sldId id="360" r:id="rId69"/>
    <p:sldId id="358" r:id="rId70"/>
    <p:sldId id="359" r:id="rId71"/>
    <p:sldId id="368" r:id="rId72"/>
    <p:sldId id="264" r:id="rId73"/>
    <p:sldId id="362" r:id="rId74"/>
    <p:sldId id="363" r:id="rId75"/>
    <p:sldId id="372" r:id="rId76"/>
    <p:sldId id="375" r:id="rId77"/>
    <p:sldId id="325" r:id="rId78"/>
    <p:sldId id="335" r:id="rId79"/>
    <p:sldId id="373" r:id="rId80"/>
    <p:sldId id="364" r:id="rId81"/>
    <p:sldId id="376" r:id="rId82"/>
    <p:sldId id="342" r:id="rId83"/>
  </p:sldIdLst>
  <p:sldSz cx="9144000" cy="6858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8002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СОРОКОВЫЕ – РОКОВЫЕ.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А МЫ ТАКИЕ МОЛОДЫЕ…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877272"/>
            <a:ext cx="6656784" cy="55361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70-ЛЕТИЮ ПОБЕДЫ ПОСВЯЩАЕТСЯ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8792"/>
            <a:ext cx="4456956" cy="35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2" y="30301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Ветераны Реутова\Булхов Иван Василь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7" y="303012"/>
            <a:ext cx="4464496" cy="6211935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238650" y="3573017"/>
            <a:ext cx="3419227" cy="144015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БУЛХОВ ИВАН ВАСИЛЬЕВИЧ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08104" y="3645024"/>
            <a:ext cx="3419227" cy="144015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БОГОРОДИЦКИЙ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ВАЛЕНТИН НИКОЛАЕВИЧ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Елена\Desktop\фронтовые фото\Богородицкий Валентин Никола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3" y="260648"/>
            <a:ext cx="5063409" cy="619268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3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25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44007" y="3717032"/>
            <a:ext cx="4013869" cy="1224135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БЕЛОУС НАТАЛЬЯ ЕМЕЛЬЯНОВНА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Елена\Desktop\фронтовые фото\Белоус Наталья Емелья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72408" cy="6262255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3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52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фронтовые фото\Барбашов Николай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946929" cy="640871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38650" y="3573017"/>
            <a:ext cx="3419227" cy="144015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БАРБАШОВ НИКОЛАЙ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3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0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фронтовые фото\Бажанов Михаил Фёдоро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92488" cy="616133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38650" y="3573017"/>
            <a:ext cx="3419227" cy="144015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БАЖАНОВ МИХАИЛ ФЁДОРОВИЧ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3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5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фронтовые фото\Бедрин Иван Андре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253761" cy="62646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932040" y="3501008"/>
            <a:ext cx="3964312" cy="165618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БЕДРИН ИВАН АНДРЕЕВИЧ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299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6" y="5442668"/>
            <a:ext cx="4932040" cy="108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167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\Desktop\фронтовые фото\Быковская Нонна Александ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3" y="262996"/>
            <a:ext cx="4251607" cy="617369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932040" y="3501008"/>
            <a:ext cx="3964312" cy="165618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БЫКОВСКАЯ НОННА АЛЕКСАНДРОВНА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14" y="5157192"/>
            <a:ext cx="623250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299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1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\Desktop\фронтовые фото\Брык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88432" cy="606255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866759" y="3789040"/>
            <a:ext cx="3964312" cy="1008112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БРЫКИН ИВАН АЛЕКСЕЕВИЧ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661" y="5013176"/>
            <a:ext cx="688855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4577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4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фронтовые фото\Бочарова Надеж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5574"/>
            <a:ext cx="4176464" cy="614949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932040" y="3501008"/>
            <a:ext cx="3964312" cy="165618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БОЧАРОВА НАДЕЖДА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442668"/>
            <a:ext cx="4932040" cy="108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68" y="235287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20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61" y="19955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38650" y="3417082"/>
            <a:ext cx="3419227" cy="1917033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ВИШНЯКОВ ВЛАДИМИР СЕРГЕЕВИЧ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Елена\Desktop\Ветераны Реутова\Вишняков Владимир Сергеевич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7941"/>
            <a:ext cx="4248472" cy="6149813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43" y="5229200"/>
            <a:ext cx="554036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4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фронтовые фото\Аманов Берды Назарович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6" y="346657"/>
            <a:ext cx="3975362" cy="617059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6507" y="3645024"/>
            <a:ext cx="4330824" cy="1589038"/>
          </a:xfrm>
          <a:ln w="762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АМАНОВ БЕРДИ НАЗАРОВИЧ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41" y="5445224"/>
            <a:ext cx="484329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2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esktop\фронтовые фото\Валов Анатолий ИЛЬ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72408" cy="614571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499993" y="3573016"/>
            <a:ext cx="4157884" cy="175277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ВАЛОВ АНАТОЛИЙ ИЛЬИЧ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299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43" y="5229200"/>
            <a:ext cx="554036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118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47" y="332656"/>
            <a:ext cx="1788436" cy="268265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71181" y="3573016"/>
            <a:ext cx="3898131" cy="1751337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ГАВРИЛИН АЛЕКСАНДР АЛЕКСАНДРОВИЧ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Елена\Desktop\Ветераны Реутова\Гаврилин александр Александр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868"/>
            <a:ext cx="4712372" cy="628316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18" y="5422078"/>
            <a:ext cx="4862465" cy="170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96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348826"/>
            <a:ext cx="1872208" cy="280831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364088" y="3501009"/>
            <a:ext cx="3563243" cy="1872208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ГОРЬКАВЫЙ СЕРГЕЙ ГРИГОРЬЕВИЧ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Елена\Desktop\Ветераны Реутова\Горькавый Сергей Григорьевич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23821"/>
            <a:ext cx="4493296" cy="608857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18" y="5422078"/>
            <a:ext cx="4862465" cy="170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28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20073" y="3392996"/>
            <a:ext cx="3240359" cy="155783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ГРИБКОВ БОРИС НИКОЛАЕВИЧ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Елена\Desktop\Ветераны Реутова\Грибков Борис Николаевич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815"/>
            <a:ext cx="4653436" cy="640871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06" y="4950830"/>
            <a:ext cx="5540369" cy="19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018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Desktop\фронтовые фото\Григорьев Виктор Никифоро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82437" cy="617205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07276" y="3429000"/>
            <a:ext cx="4032448" cy="160415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ГРИГОРЬЕВ ВИКТОР НИКИФОРОВИЧ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06" y="4950830"/>
            <a:ext cx="5540369" cy="19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38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15" y="224344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38649" y="3419648"/>
            <a:ext cx="3419227" cy="180020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ДАВЫДОВ ВЛАДИМИР ЗАХАРОВИЧ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Елена\Desktop\Ветераны Реутова\Давыдов Владимир Захарович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1" y="188638"/>
            <a:ext cx="4752528" cy="646201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19848"/>
            <a:ext cx="5540369" cy="16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лена\Desktop\фронтовые фото\Дёмина Лидия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8732"/>
            <a:ext cx="4104456" cy="611347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38649" y="3419648"/>
            <a:ext cx="3419227" cy="180020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ДЁМИНА ЛИДИЯ НИКОЛАЕВНА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15" y="224344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68" y="5445224"/>
            <a:ext cx="5540369" cy="16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73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268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08103" y="3573016"/>
            <a:ext cx="3419227" cy="144016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ДОНОВА ВАЛЕНТИНА НИКОЛАЕВНА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387" name="Picture 3" descr="C:\Users\Елена\Desktop\Ветераны Реутова\ГРИБК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999709" cy="62646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3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364088" y="3573016"/>
            <a:ext cx="3419227" cy="144016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ЗВЕРЕВ ИВАН АЛЕКСЕЕВИЧ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Елена\Desktop\Ветераны Реутова\Зверев Иван Алексе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87" y="252691"/>
            <a:ext cx="4836208" cy="644827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43" y="5219848"/>
            <a:ext cx="5540369" cy="16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1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етераны Реутова\Исаев Виктор Петр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483"/>
            <a:ext cx="4608512" cy="64380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460603" y="3645025"/>
            <a:ext cx="3466728" cy="122413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ИСАЕВ ВИКТОР ПЕТРОВИЧ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5200955"/>
            <a:ext cx="5652120" cy="14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42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44008" y="2637436"/>
            <a:ext cx="4330824" cy="15890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398487" y="3861048"/>
            <a:ext cx="2624750" cy="129614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АНДРЕЕВ НИКОЛАЙ АРСЕНТЬЕВИЧ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Елена\Desktop\фронтовые фото\Андреев Николай Арсеньть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195"/>
            <a:ext cx="5894058" cy="594585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65" y="447521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41" y="5445224"/>
            <a:ext cx="484329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0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64854" y="3645024"/>
            <a:ext cx="3851275" cy="144016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ИВАНОВА НИНА ИВАНОВНА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Елена\Desktop\Ветераны Реутова\Иванова Нина Иванов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7430"/>
            <a:ext cx="4403690" cy="614533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43" y="5219848"/>
            <a:ext cx="5540369" cy="16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6481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4047" y="3624893"/>
            <a:ext cx="3419227" cy="1594955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ИВАСЕНКО ПАВЕЛ ИВАНОВИЧ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C:\Users\Елена\Desktop\Ветераны Реутова\Ивасенко павел Иванович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481"/>
            <a:ext cx="4199624" cy="6166855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43" y="5219848"/>
            <a:ext cx="5540369" cy="16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2285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38649" y="3637471"/>
            <a:ext cx="3419227" cy="1582377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ИЛЬИНЫХ АЛЕКСАНДР ТИМОФЕЕВИЧ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Users\Елена\Desktop\Ветераны Реутова\Ильиных Александр Тимофе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52528" cy="6326803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43" y="5218364"/>
            <a:ext cx="5545388" cy="16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301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етераны Реутова\Круглов Владимир Васильевич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20480" cy="644487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88024" y="3573016"/>
            <a:ext cx="4104456" cy="187759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КРУГЛОВ ВЛАДИМИР ВАСИЛЬЕВИЧ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860" y="5652178"/>
            <a:ext cx="484329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\Клокова Зинаи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1" y="188640"/>
            <a:ext cx="1611276" cy="226312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23728" y="307618"/>
            <a:ext cx="4104456" cy="1008112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КЛОКОВА ЗИНАИДА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Елена\Desktop\Новая папка\Клокова Зинаида в день Побе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1" y="2739801"/>
            <a:ext cx="8309773" cy="388751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0385"/>
            <a:ext cx="1433448" cy="2150173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94543"/>
            <a:ext cx="5545388" cy="16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12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етераны Реутова\Кротов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221"/>
            <a:ext cx="4164597" cy="617295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788024" y="3789040"/>
            <a:ext cx="4205420" cy="122413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КРОТОВ ГЕОРГИЙ ТРОФИМОВИЧ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етераны Реутова\Ксенофонтов Александр Иванович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3164"/>
            <a:ext cx="5341107" cy="624852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749229" y="3617105"/>
            <a:ext cx="3312368" cy="1612095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КСЕНОФОНТОВ АЛЕКСАНДР ИВАНОВИЧ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Ветераны Реутова\DSC_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2953"/>
            <a:ext cx="4156403" cy="620894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76056" y="3573016"/>
            <a:ext cx="3851275" cy="158417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КАПУСТКИНА МАРИЯ АНДРЕЕВНА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55326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61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18511" y="3645024"/>
            <a:ext cx="3419227" cy="175605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КОВАЛЁВ КУЗЬМА ГАВРИЛОВИЧ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все фото Ветераны Реутова\Ковалёв Кузьма Гаврило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4" y="260648"/>
            <a:ext cx="5021303" cy="619499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85" y="558924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61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7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995308" y="3473145"/>
            <a:ext cx="3419227" cy="175605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КОРОЛЁВ НИКОЛАЙ МАКСИМОВИЧ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9458" name="Picture 2" descr="C:\Users\Елена\Desktop\Ветераны Реутова\Королёв Николаё Максим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16226" cy="6424993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14" y="5256238"/>
            <a:ext cx="5545661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788024" y="3429994"/>
            <a:ext cx="3905516" cy="1872208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АРХАРОВ АЛЕКСАНДР СЕМЁНОВИЧ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Елена\Desktop\База ветеранов реутова\Архаро АЛЕксандр семёнович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88432" cy="619467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44" y="5355269"/>
            <a:ext cx="59828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3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3048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652120" y="3429001"/>
            <a:ext cx="3254995" cy="158417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КОРОЧКИН НИКОЛАЙ ФЁДОРОВИЧ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482" name="Picture 2" descr="C:\Users\Елена\Desktop\Ветераны Реутова\Корочкин Николай Фёдор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1" y="188640"/>
            <a:ext cx="5030139" cy="626781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56238"/>
            <a:ext cx="5545661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263035" y="3609021"/>
            <a:ext cx="2664296" cy="126014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КРЮЧКОВА АЛЕКСАНДРА АНДРИАНОВНА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1506" name="Picture 2" descr="C:\Users\Елена\Desktop\Ветераны Реутова\Крючкова Александра Андрианов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232322"/>
            <a:ext cx="5909455" cy="636503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56238"/>
            <a:ext cx="5545661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7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696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Ветераны Реутова\Кошкарёв Владимир Георги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6963"/>
            <a:ext cx="4824536" cy="626815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508104" y="3573016"/>
            <a:ext cx="3312368" cy="180020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КОШКАРЁВ ВЛАДИМИР ГЕОРГИЕВИЧ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517232"/>
            <a:ext cx="5540369" cy="11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етераны Реутова\Крайнев Николай Павло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8" y="348826"/>
            <a:ext cx="4264425" cy="625311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161918" y="3573016"/>
            <a:ext cx="3370521" cy="1833557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КРАЙНЕВ НИКОЛАЙ ПАВЛОВИЧ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30" y="5385672"/>
            <a:ext cx="5825269" cy="14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76055" y="3717032"/>
            <a:ext cx="3419227" cy="144015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КОРМИЛКИН ИВАН АЛЕКСЕЕВИЧ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C:\Users\Елена\Desktop\Ветераны Реутова\Кормилкин Иван Алексее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76464" cy="629197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14" y="5256238"/>
            <a:ext cx="5545661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9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38650" y="3861048"/>
            <a:ext cx="3419227" cy="108012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КУДИНОВ ИВАН ИВАНОВИЧ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2530" name="Picture 2" descr="C:\Users\Елена\Desktop\Ветераны Реутова\Кудинов Иван Иван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9" y="348826"/>
            <a:ext cx="4573951" cy="615762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21787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476769" y="3462470"/>
            <a:ext cx="3419227" cy="194421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КУКУШКИН НИКОЛАЙ ПАВЛОВИЧ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554" name="Picture 2" descr="C:\Users\Елена\Desktop\Ветераны Реутова\Кукушкин Николай Павл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078"/>
            <a:ext cx="4896544" cy="641368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62" y="5406686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59" y="359592"/>
            <a:ext cx="1835050" cy="2752575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4048" y="3372524"/>
            <a:ext cx="3419227" cy="1872208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КИРЕЕВ СЕРГЕЙ АЛЕКСЕЕВИЧ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7410" name="Picture 2" descr="C:\Users\Елена\Desktop\Ветераны Реутова\Киреев Сергей Алексе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2" y="404663"/>
            <a:ext cx="3901175" cy="611674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56238"/>
            <a:ext cx="5545661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81" y="19778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Ветераны Реутова\Комова Екатерина Иванов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6" y="238386"/>
            <a:ext cx="5369886" cy="638090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796136" y="3437609"/>
            <a:ext cx="3129412" cy="1647575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КОМОВА ЕКАТЕРИНА ИВАНОВНА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30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5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81" y="19778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4048" y="3573017"/>
            <a:ext cx="3419227" cy="1872208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ЛАВРЕНТЬЕВ ПАВЕЛ КОРНЕЕВИЧ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4578" name="Picture 2" descr="C:\Users\Елена\Desktop\Ветераны Реутова\Лаврентье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489"/>
            <a:ext cx="4104456" cy="650616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502657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Ветераны Реутова\Алленов Г.П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020"/>
            <a:ext cx="4824536" cy="631505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508104" y="3789041"/>
            <a:ext cx="3419227" cy="1512168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АЛЛЕНОВ ГРИГОРИЙ ПЕТРОВИЧ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44" y="5509692"/>
            <a:ext cx="59828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етераны Реутова\Лищу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856855" cy="62646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436096" y="3514029"/>
            <a:ext cx="3491235" cy="1728192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ЛИЩУК НИКОЛАЙ КАЛИНИКОВИЧ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49" y="5517232"/>
            <a:ext cx="5488852" cy="11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все фото Ветераны Реутова\Лункин Ефи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72032" cy="619268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436096" y="3514029"/>
            <a:ext cx="3491235" cy="1728192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ЛУНКИН ЕФИМ ЕВТЕЕВИЧ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40" y="328935"/>
            <a:ext cx="1891813" cy="283771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165408"/>
            <a:ext cx="6732240" cy="169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678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2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64087" y="3789040"/>
            <a:ext cx="3419227" cy="143816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МАРКОВ НИКОЛАЙ МАКСИМОВИЧ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Елена\Desktop\все фото Ветераны Реутова\Марков Николай Максимович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425"/>
            <a:ext cx="4608512" cy="543093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165408"/>
            <a:ext cx="6732240" cy="1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Елена\Desktop\Ветераны Реутова\Михальченко Фёдор Фоко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7"/>
            <a:ext cx="4176464" cy="634035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183946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879001" y="3645024"/>
            <a:ext cx="3744416" cy="1366327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</a:rPr>
              <a:t>МИХАЛЬЧЕНКО ФЁДОР ФОКОВИЧ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45" y="5252090"/>
            <a:ext cx="6353786" cy="16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9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Елена\Desktop\Ветераны Реутова\Никольская Вера Пет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780"/>
            <a:ext cx="4347755" cy="6368873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81" y="275780"/>
            <a:ext cx="1912385" cy="286857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236867" y="3732405"/>
            <a:ext cx="3419227" cy="1496795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НИКОЛЬСКАЯ ВЕРА ПЕТРОВНА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029" y="5313664"/>
            <a:ext cx="6110169" cy="154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7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79" y="318172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235057" y="3613123"/>
            <a:ext cx="3563243" cy="144015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ОРЛОВСКИЙ БОРИС ВАСИЛЬЕВИЧ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Елена\Desktop\все фото Ветераны Реутова\Орловский Бори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8172"/>
            <a:ext cx="4042576" cy="6246233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6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5019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436095" y="3645024"/>
            <a:ext cx="3491235" cy="145349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ПРЕДИТ СВЕТЛАНА ВЛАДИМИРОВНА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Елена\Desktop\все фото Ветераны Реутова\Предит-Еве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5" y="332656"/>
            <a:ext cx="4859264" cy="610423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302728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81" y="19778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96136" y="3501008"/>
            <a:ext cx="3125073" cy="158417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ПАНОВ АНАТОЛИЙ СЕРГЕЕВИЧ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Елена\Desktop\Ветераны Реутова\Панов Анатол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422"/>
            <a:ext cx="5247804" cy="544823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2" y="5122021"/>
            <a:ext cx="8104467" cy="204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1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778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4048" y="3573017"/>
            <a:ext cx="3419227" cy="144015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ПАНОВ ПЁТР МАТВЕЕВИЧ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Елена\Desktop\Ветераны Реутова\Панов Пётр Матве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122"/>
            <a:ext cx="4211861" cy="643173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30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етераны Реутова\DSC_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497"/>
            <a:ext cx="4692666" cy="622119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34744" y="3484097"/>
            <a:ext cx="3419227" cy="152908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ПЕТРАКОВ ИВАН СЕМЁНОВИЧ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6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292080" y="3717032"/>
            <a:ext cx="3605572" cy="1607832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АНИСИМОВ ПАВЕЛ ФЁДОРОВИЧ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Елена\Desktop\фронтовые фото\Анисимов Павел Фёдорович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1" y="254224"/>
            <a:ext cx="4464496" cy="623214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62" y="254612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04" y="5324864"/>
            <a:ext cx="59828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131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\Петруши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98306" cy="62646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34744" y="3484097"/>
            <a:ext cx="3419227" cy="152908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ПЕТРУШИН ПЁТР АНИСИМОВИЧ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270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34744" y="3484097"/>
            <a:ext cx="3419227" cy="152908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РЕТЮНСКИЙ ВЛАДИМИР ПЕТРОВИЧ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се фото Ветераны Реутова\Ретюнский Александ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7778"/>
            <a:ext cx="3960440" cy="620050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5073556"/>
            <a:ext cx="6156176" cy="159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316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\Рябушко Владими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5871"/>
            <a:ext cx="4743814" cy="633670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20073" y="3414223"/>
            <a:ext cx="3672408" cy="152908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РЯБУШКО ВЛАДИМИР МИХАЙЛОВИЧ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769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860032" y="3484097"/>
            <a:ext cx="4093939" cy="152908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САДЫКОВ ФАЗУЛЖАН ГАННУЛОВИЧ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Новая папка\Сады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395"/>
            <a:ext cx="4324254" cy="6290125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5164555"/>
            <a:ext cx="5796136" cy="146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096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Новая папка\Сорокин Александр Алексе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2" y="188640"/>
            <a:ext cx="5047070" cy="640871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24128" y="3484097"/>
            <a:ext cx="3229843" cy="152908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СОРОКИН АЛЕКСАНДР АЛЕКСЕЕВИЧ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5164555"/>
            <a:ext cx="5796136" cy="146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142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Новая папка\Семёнов  Василий Ефимович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0764"/>
            <a:ext cx="2981325" cy="626745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3968" y="3484097"/>
            <a:ext cx="4670003" cy="1241047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СЕМЁНОВ ВАСИЛИЙ ЕФИМОВИЧ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33" y="4889862"/>
            <a:ext cx="6679968" cy="168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112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фронтовые фото\Сизюмов Васил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559183" cy="62646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148063" y="3645025"/>
            <a:ext cx="3805907" cy="1008111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СИЗЮМОВ ВАСИЛИЙ ВАСИЛЬЕВИЧ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33" y="4889862"/>
            <a:ext cx="6679968" cy="168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41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Новая папка\Суханова Валентина Иван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345626" cy="62646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900433" y="3376099"/>
            <a:ext cx="3085827" cy="1512168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СУХАНОВА ВАЛЕНТИНА ИВАНОВНА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33" y="4889862"/>
            <a:ext cx="6679968" cy="168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8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Новая папка\Суханов Алексей Василье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8" y="240757"/>
            <a:ext cx="3600400" cy="625246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3968" y="3484097"/>
            <a:ext cx="4670003" cy="1241047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СУХАНОВ АЛЕКСЕЙ ВАСИЛЬЕВИЧ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33" y="4889862"/>
            <a:ext cx="6679968" cy="168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0595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Новая папка\Семёнов Александр Геннадье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9705"/>
            <a:ext cx="4339426" cy="621850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148064" y="3717032"/>
            <a:ext cx="3874142" cy="86409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СЕМЁНОВ АЛЕКСАНДР ГЕННАДИЕВИЧ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33" y="4889862"/>
            <a:ext cx="6679968" cy="168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90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фронтовые фото\Бабич Всеволод Петрович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083"/>
            <a:ext cx="4116818" cy="619268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12458" y="3573016"/>
            <a:ext cx="4186808" cy="187759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БАБИЧ ВСЕВОЛОД ПЕТРОВИЧ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05" y="221082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5551784"/>
            <a:ext cx="5076057" cy="128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24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Новая папка\Смирнов Михаил Никифоро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993"/>
            <a:ext cx="4320480" cy="627015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33" y="4889862"/>
            <a:ext cx="6679968" cy="168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788024" y="3484097"/>
            <a:ext cx="4165947" cy="1025023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СМИРНОВ МИХАИЛ НИКИФОРОВИЧ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4" y="373497"/>
            <a:ext cx="1855829" cy="278374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66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Новая папка\Сергеев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387"/>
            <a:ext cx="6023869" cy="423045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5445224"/>
            <a:ext cx="4165947" cy="1025023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СЕРГЕЕВ ВАСИЛИЙ ИЛЬИЧ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54" y="3771550"/>
            <a:ext cx="6615584" cy="167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449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Ветераны Реутова\Сыврачев Михаил Наумович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39731" cy="648072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652120" y="3429001"/>
            <a:ext cx="3322712" cy="144015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СЫВРАЧЕВ МИХАИЛ НАУМОВИЧ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Новая папка\Тарапака Ива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2262"/>
            <a:ext cx="4896545" cy="635509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54029" y="3789040"/>
            <a:ext cx="3466728" cy="108011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ТАРАПАКА ИВАН ЯКОВЛЕВИЧ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665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Новая папка\Хахалин Иван Семено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957407" cy="633670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16016" y="3501008"/>
            <a:ext cx="4304741" cy="1368151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ХАХАЛИН ИВАН СЕМЁНОВИЧ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32" y="5013176"/>
            <a:ext cx="6395068" cy="16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86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8353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се фото Ветераны Реутова\Хайдарова Вера Лукиничн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18633" cy="633670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148064" y="3501009"/>
            <a:ext cx="3872693" cy="1224136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ХАЙДАРОВА ВЕРА ЛУКИНИЧНА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86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32" y="5013176"/>
            <a:ext cx="6395068" cy="16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527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\Цуприк Валентина Макар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070514" cy="62646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16016" y="3501009"/>
            <a:ext cx="4304741" cy="1152128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solidFill>
                  <a:srgbClr val="002060"/>
                </a:solidFill>
              </a:rPr>
              <a:t>Цуприк</a:t>
            </a:r>
            <a:r>
              <a:rPr lang="ru-RU" b="1" dirty="0" smtClean="0">
                <a:solidFill>
                  <a:srgbClr val="002060"/>
                </a:solidFill>
              </a:rPr>
              <a:t> Валентина Ивановна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32" y="5013176"/>
            <a:ext cx="6395068" cy="16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86" y="188640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8117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81" y="19778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06321" y="3573016"/>
            <a:ext cx="3419227" cy="146748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ШИШКИНА НИНА ДМИТРИЕВНА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Елена\Desktop\Ветераны Реутова\Шишеина Нина Дмитриев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158"/>
            <a:ext cx="4786689" cy="632756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30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8697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Ветераны Реутова\DSC_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827594" cy="626469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508104" y="3501008"/>
            <a:ext cx="3419227" cy="165618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ШУВАЛОВА НИНА ХАРИТОНОВНА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все фото Ветераны Реутова\Шерстнёв Владимир Павло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4" y="188640"/>
            <a:ext cx="4058732" cy="638128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860032" y="3501008"/>
            <a:ext cx="4067299" cy="165618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ШЕРСТНЁВ ВЛАДИМИР ПАВЛОВИЧ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81" y="19778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32" y="5281050"/>
            <a:ext cx="6395068" cy="16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5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05" y="221082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12458" y="3573016"/>
            <a:ext cx="4186808" cy="187759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БАРСУКОВ ВАСИЛИЙ НИКОЛАЕВИЧ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Елена\Desktop\все фото Ветераны Реутова\Барсуков Василий Никола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8328"/>
            <a:ext cx="3744416" cy="643770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5034"/>
            <a:ext cx="5076057" cy="128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876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\Desktop\Новая папка\Шубина Надежда Владимир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7634"/>
            <a:ext cx="4865490" cy="628771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08103" y="3717032"/>
            <a:ext cx="3419227" cy="1368152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ШУБИНА НАДЕЖДА ВЛАДИМИРОВНА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8697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351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\Якушенко Евге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306"/>
            <a:ext cx="4176464" cy="638821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76057" y="3454755"/>
            <a:ext cx="3851274" cy="163042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ЯКУШЕНКО ЕВГЕНИЙ ВЛАДИМИРОВИЧ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1" y="5229200"/>
            <a:ext cx="5540369" cy="14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81" y="197783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6023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1624"/>
            <a:ext cx="5976664" cy="481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7027" y="1124744"/>
            <a:ext cx="8568951" cy="1800200"/>
          </a:xfr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СОРОКОВЫЕ – РОКОВЫЕ.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А МЫ ТАКИЕ МОЛОДЫЕ…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78017"/>
            <a:ext cx="8601000" cy="553616"/>
          </a:xfr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70-ЛЕТИЮ ПОБЕДЫ ПОСВЯЩАЕТСЯ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012160" y="6060458"/>
            <a:ext cx="2912368" cy="5536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C00000"/>
                </a:solidFill>
              </a:rPr>
              <a:t>АВТОР ПРЕЗЕНТАЦИИ –СОЕНКОВА Е.К</a:t>
            </a:r>
            <a:r>
              <a:rPr lang="ru-RU" sz="16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496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се фото Ветераны Реутова\Башашкин Анатолий Василье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7" y="188640"/>
            <a:ext cx="4383133" cy="640871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76056" y="3573016"/>
            <a:ext cx="3823210" cy="1877594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БАШАШКИН АНАТОЛИЙ ВАСИЛЬЕВИЧ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5034"/>
            <a:ext cx="5076057" cy="128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1YJKRQ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05" y="221082"/>
            <a:ext cx="1979067" cy="29686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095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258</Words>
  <Application>Microsoft Office PowerPoint</Application>
  <PresentationFormat>Экран (4:3)</PresentationFormat>
  <Paragraphs>86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СОРОКОВЫЕ – РОКОВЫЕ.  А МЫ ТАКИЕ МОЛОДЫЕ…</vt:lpstr>
      <vt:lpstr>АМАНОВ БЕРДИ НАЗАРОВИЧ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СОРОКОВЫЕ – РОКОВЫЕ.  А МЫ ТАКИЕ МОЛОДЫЕ…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СОРОКОВЫЕ, РОКОВЫЕ,  А МЫ ТАКИЕ МОЛОДЫЕ…</dc:title>
  <dc:creator>Елена</dc:creator>
  <cp:lastModifiedBy>Елена</cp:lastModifiedBy>
  <cp:revision>96</cp:revision>
  <cp:lastPrinted>2015-01-12T18:29:03Z</cp:lastPrinted>
  <dcterms:created xsi:type="dcterms:W3CDTF">2015-01-10T08:11:37Z</dcterms:created>
  <dcterms:modified xsi:type="dcterms:W3CDTF">2015-01-27T09:22:28Z</dcterms:modified>
</cp:coreProperties>
</file>