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5" r:id="rId5"/>
    <p:sldId id="259" r:id="rId6"/>
    <p:sldId id="264" r:id="rId7"/>
    <p:sldId id="262" r:id="rId8"/>
    <p:sldId id="270" r:id="rId9"/>
    <p:sldId id="267" r:id="rId10"/>
    <p:sldId id="261" r:id="rId11"/>
    <p:sldId id="263" r:id="rId12"/>
    <p:sldId id="260" r:id="rId13"/>
    <p:sldId id="268" r:id="rId14"/>
    <p:sldId id="269" r:id="rId15"/>
    <p:sldId id="271" r:id="rId16"/>
    <p:sldId id="272" r:id="rId17"/>
    <p:sldId id="307" r:id="rId18"/>
    <p:sldId id="308" r:id="rId19"/>
    <p:sldId id="309" r:id="rId20"/>
    <p:sldId id="310" r:id="rId21"/>
    <p:sldId id="312" r:id="rId22"/>
    <p:sldId id="328" r:id="rId23"/>
    <p:sldId id="303" r:id="rId24"/>
    <p:sldId id="274" r:id="rId25"/>
    <p:sldId id="313" r:id="rId26"/>
    <p:sldId id="329" r:id="rId27"/>
    <p:sldId id="298" r:id="rId28"/>
    <p:sldId id="299" r:id="rId29"/>
    <p:sldId id="300" r:id="rId30"/>
    <p:sldId id="327" r:id="rId31"/>
    <p:sldId id="292" r:id="rId32"/>
    <p:sldId id="295" r:id="rId33"/>
    <p:sldId id="306" r:id="rId34"/>
    <p:sldId id="293" r:id="rId35"/>
    <p:sldId id="294" r:id="rId36"/>
    <p:sldId id="296" r:id="rId37"/>
    <p:sldId id="297" r:id="rId38"/>
    <p:sldId id="301" r:id="rId39"/>
    <p:sldId id="302" r:id="rId40"/>
    <p:sldId id="321" r:id="rId41"/>
    <p:sldId id="322" r:id="rId42"/>
    <p:sldId id="311" r:id="rId43"/>
    <p:sldId id="305" r:id="rId44"/>
    <p:sldId id="316" r:id="rId45"/>
    <p:sldId id="317" r:id="rId46"/>
    <p:sldId id="315" r:id="rId47"/>
    <p:sldId id="287" r:id="rId48"/>
    <p:sldId id="314" r:id="rId49"/>
    <p:sldId id="323" r:id="rId50"/>
    <p:sldId id="326" r:id="rId51"/>
    <p:sldId id="325" r:id="rId52"/>
    <p:sldId id="330" r:id="rId53"/>
  </p:sldIdLst>
  <p:sldSz cx="9144000" cy="6858000" type="screen4x3"/>
  <p:notesSz cx="6881813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95182" y="980728"/>
            <a:ext cx="8229600" cy="172819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C000"/>
                </a:solidFill>
              </a:rPr>
              <a:t>ПЕДАГОГИ ГОРОДА РЕУТОВА – УЧАСТНИКИ ВЕЛИКОЙ ОТЕЧЕСТВЕННОЙ ВОЙНЫ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7504" y="188640"/>
            <a:ext cx="8856984" cy="122325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70 ЛЕТИЮ ВЕЛИКОЙ ПОБЕДЫ ПОСВЯЩАЕТСЯ…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3" descr="C:\Users\Елена\Desktop\70лет победе\картинки\Гвоздики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00492"/>
            <a:ext cx="5760641" cy="3677209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736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3" y="274638"/>
            <a:ext cx="8856985" cy="106613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Зверев Иван Алексеевич в  годы войны служил в артиллерийских частях. Воевал в составе Калининского. 1-го и 2 </a:t>
            </a:r>
            <a:r>
              <a:rPr lang="ru-RU" sz="2000" dirty="0"/>
              <a:t>-</a:t>
            </a:r>
            <a:r>
              <a:rPr lang="ru-RU" sz="2000" dirty="0" smtClean="0"/>
              <a:t>го  Белорусских фронтов. Войну закончил в Берлине. </a:t>
            </a:r>
            <a:endParaRPr lang="ru-RU" sz="2000" dirty="0"/>
          </a:p>
        </p:txBody>
      </p:sp>
      <p:pic>
        <p:nvPicPr>
          <p:cNvPr id="7170" name="Picture 2" descr="C:\Users\Елена\Desktop\323 База ветеранов реутова\Зверев Иван Алексее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4" y="1596899"/>
            <a:ext cx="2346184" cy="312824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355977" y="5085184"/>
            <a:ext cx="4608512" cy="14377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После войны работал завучем,</a:t>
            </a:r>
          </a:p>
          <a:p>
            <a:r>
              <a:rPr lang="ru-RU" sz="2000" dirty="0" smtClean="0"/>
              <a:t> а затем директором ШРМ. С 1954 года до ухода на пенсию в 1963 году был директором школы №1. </a:t>
            </a:r>
            <a:endParaRPr lang="ru-RU" sz="2000" dirty="0"/>
          </a:p>
        </p:txBody>
      </p:sp>
      <p:pic>
        <p:nvPicPr>
          <p:cNvPr id="7171" name="Picture 3" descr="C:\Users\Елена\Desktop\рабочие материалы\2015-04-13 11-49-26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5" y="1628800"/>
            <a:ext cx="4212469" cy="289062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F:\DSC059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35" y="4365104"/>
            <a:ext cx="1804608" cy="230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117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3" y="274638"/>
            <a:ext cx="8856985" cy="157018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Кашуба Анатолий Александрович – призван в ряды Красной Армии в 1942 году. Воевал в составе войск Западного , Брянского, 1-го и 2 –</a:t>
            </a:r>
            <a:r>
              <a:rPr lang="ru-RU" sz="2000" dirty="0" err="1" smtClean="0"/>
              <a:t>го</a:t>
            </a:r>
            <a:r>
              <a:rPr lang="ru-RU" sz="2000" dirty="0" smtClean="0"/>
              <a:t> Белорусских фронтов. Кавалер орденов «Красной Звезды», «Отечественной войны 2 – й степени», медали «За боевые заслуги».</a:t>
            </a:r>
            <a:endParaRPr lang="ru-RU" sz="2000" dirty="0"/>
          </a:p>
        </p:txBody>
      </p:sp>
      <p:pic>
        <p:nvPicPr>
          <p:cNvPr id="9220" name="Picture 4" descr="C:\Users\Елена\Desktop\рабочие материалы\2015-04-13 12-12-19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08875"/>
            <a:ext cx="4320480" cy="25664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95937" y="5013176"/>
            <a:ext cx="3456384" cy="155114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После войны долгие годы работал в школе №2. Кавалер ордена «Знак Почёта», медали «За трудовую доблесть».</a:t>
            </a:r>
            <a:endParaRPr lang="ru-RU" sz="2000" dirty="0"/>
          </a:p>
        </p:txBody>
      </p:sp>
      <p:pic>
        <p:nvPicPr>
          <p:cNvPr id="7" name="Picture 2" descr="C:\Users\Елена\Desktop\образование реутов - копия\DSC049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75275"/>
            <a:ext cx="2685501" cy="201622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Елена\Desktop\323 База ветеранов реутова\Кашуба Анатолий Александрови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4" y="2095510"/>
            <a:ext cx="1656183" cy="22039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образование реутов - копия\DSC0474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5" y="2108875"/>
            <a:ext cx="1726552" cy="215575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F:\DSC090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085011"/>
            <a:ext cx="1090016" cy="147930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502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503" y="116632"/>
            <a:ext cx="8856985" cy="201622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Петраков Иван Семёнович – выпускник </a:t>
            </a:r>
            <a:r>
              <a:rPr lang="ru-RU" sz="2000" dirty="0" err="1" smtClean="0"/>
              <a:t>Реутовской</a:t>
            </a:r>
            <a:r>
              <a:rPr lang="ru-RU" sz="2000" dirty="0" smtClean="0"/>
              <a:t> школы №1. До войны преподавал математику в родной школе и учился в МГУ. Участвовал в строительстве оборонительных сооружений </a:t>
            </a:r>
          </a:p>
          <a:p>
            <a:r>
              <a:rPr lang="ru-RU" sz="2000" dirty="0" smtClean="0"/>
              <a:t>под Москвой, был слушателем военной Академии имени Жуковского. Воевал в составе 2-го  Белорусского фронта. После войны работал в Министерствах образования РСФСР и СССР.</a:t>
            </a:r>
          </a:p>
        </p:txBody>
      </p:sp>
      <p:pic>
        <p:nvPicPr>
          <p:cNvPr id="11266" name="Picture 2" descr="C:\Users\Елена\Desktop\323 База ветеранов реутова\Петраков Иван Семёно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576" y="2264691"/>
            <a:ext cx="2088232" cy="278430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Елена\Desktop\полная история образования\реутов образование\ШКОЛА 1\2014-12-09 09-24-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4" y="2187592"/>
            <a:ext cx="2016224" cy="280523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Елена\Desktop\полная история образования\реутов образование\ШКОЛА 1\DSC_0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64691"/>
            <a:ext cx="855377" cy="122558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история образования\образование реутов\DSC047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669" y="3880278"/>
            <a:ext cx="3536652" cy="264835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полная история образования\образование реутов\DSC047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03" y="2297762"/>
            <a:ext cx="1545918" cy="1159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86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все фото Ветераны Реутова\Харламов Сергей Сергее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22978"/>
            <a:ext cx="3236808" cy="431574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7503" y="274638"/>
            <a:ext cx="8856985" cy="135416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Харламов Сергей Сергеевич с 1938 года работал директором </a:t>
            </a:r>
            <a:r>
              <a:rPr lang="ru-RU" sz="2000" dirty="0" err="1" smtClean="0"/>
              <a:t>Реутовской</a:t>
            </a:r>
            <a:r>
              <a:rPr lang="ru-RU" sz="2000" dirty="0" smtClean="0"/>
              <a:t> семилетней школы. В 1942 году призван в действующую армию. Воевал до 1944 года. После войны стал священником.</a:t>
            </a:r>
            <a:endParaRPr lang="ru-RU" sz="2000" dirty="0"/>
          </a:p>
        </p:txBody>
      </p:sp>
      <p:pic>
        <p:nvPicPr>
          <p:cNvPr id="1027" name="Picture 3" descr="C:\Users\Елена\Desktop\земляки в войне\Харламовы семья\Харламовы семь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2978"/>
            <a:ext cx="3170493" cy="422732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Елена\Desktop\полная история образования\реутов образование\у станции семилетняя\DSC_0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84" y="5379072"/>
            <a:ext cx="1368152" cy="85965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815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3" y="274638"/>
            <a:ext cx="8856985" cy="193022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 smtClean="0"/>
              <a:t>Капусткина</a:t>
            </a:r>
            <a:r>
              <a:rPr lang="ru-RU" sz="2000" dirty="0" smtClean="0"/>
              <a:t>  (Кочеткова) Мария Андреевна окончила </a:t>
            </a:r>
            <a:r>
              <a:rPr lang="ru-RU" sz="2000" dirty="0" err="1" smtClean="0"/>
              <a:t>Реутовскую</a:t>
            </a:r>
            <a:r>
              <a:rPr lang="ru-RU" sz="2000" dirty="0" smtClean="0"/>
              <a:t> семилетнюю школу . Училась в педагогическом училище имени Ушинского. С 1942 года работала в военном госпитале в Москве. Ушла на фронт, была медицинской сестрой в госпитале на Калининском фронте. С 1948 по 1977 год работала учителем начальных классов в школе №1.</a:t>
            </a:r>
            <a:endParaRPr lang="ru-RU" sz="2000" dirty="0"/>
          </a:p>
        </p:txBody>
      </p:sp>
      <p:pic>
        <p:nvPicPr>
          <p:cNvPr id="2053" name="Picture 5" descr="C:\Users\Елена\Desktop\30 годы\DSC_004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20888"/>
            <a:ext cx="2592288" cy="171651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образование реутов - копия\DSC05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26300"/>
            <a:ext cx="2592288" cy="194421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30 годы\Поколение 30-х годов фото\DSC_0036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77" y="2305455"/>
            <a:ext cx="2826855" cy="423969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Елена\Desktop\образование реутов - копия\DSC051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92737"/>
            <a:ext cx="2363754" cy="177281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Елена\Desktop\образование реутов - копия\DSC051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54944"/>
            <a:ext cx="2520280" cy="189021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67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3" y="274638"/>
            <a:ext cx="8856985" cy="135416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Яковлев Павел Васильевич ещё до войны работал в школе №1. Был призван в армию в 1942 году. Сведений о его боевом пути нет. После войны продолжил работать учителем истории и географии в школе №1.</a:t>
            </a:r>
            <a:endParaRPr lang="ru-RU" sz="2000" dirty="0"/>
          </a:p>
        </p:txBody>
      </p:sp>
      <p:pic>
        <p:nvPicPr>
          <p:cNvPr id="4098" name="Picture 2" descr="C:\Users\Елена\Desktop\323 База ветеранов реутова\Яковлев Павел Васильеви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42" y="2477585"/>
            <a:ext cx="2386196" cy="303774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полная история образования\реутов образование\ШКОЛА 1\2014-12-09 09-23-44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4" y="2492896"/>
            <a:ext cx="2467478" cy="303774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34" descr="F:\DSC04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2754336" cy="202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Елена\Desktop\образование реутов - копия\DSC047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06" y="4641228"/>
            <a:ext cx="2803098" cy="183047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77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3" y="274638"/>
            <a:ext cx="8856985" cy="481054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07503" y="274638"/>
            <a:ext cx="8712969" cy="157018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После Победы над фашистской Германией в наш город приехали жить и работать многие участники  Великой Отечественной войны. Они дали крепкие знания и воспитали не одно поколение учеников. Именно эти педагоги заложили традиции патриотического воспитания в нашем городе.</a:t>
            </a:r>
            <a:endParaRPr lang="ru-RU" sz="2000" dirty="0"/>
          </a:p>
        </p:txBody>
      </p:sp>
      <p:pic>
        <p:nvPicPr>
          <p:cNvPr id="1026" name="Picture 2" descr="C:\Users\Елена\Desktop\полная история образования\реутов образование\старые школы\DSC0476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4" y="2059919"/>
            <a:ext cx="2338456" cy="175658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полная история образования\реутов образование\старые школы\2014-12-09 09-15-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03" y="3356992"/>
            <a:ext cx="2808312" cy="198742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полная история образования\реутов образование\у станции семилетняя\DSC_0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4" y="4978971"/>
            <a:ext cx="2581415" cy="162197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Елена\Desktop\полная история образования\реутов образование\школа 3\DSC09133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010" y="2751981"/>
            <a:ext cx="3359477" cy="212904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лена\Desktop\полная история образования\реутов образование\ШКОЛА 1\oiou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106686"/>
            <a:ext cx="2880319" cy="171674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Елена\Desktop\полная история образования\реутов образование\школа 6\крутицкая школа\DSC_00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5049479"/>
            <a:ext cx="2681707" cy="155147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Елена\Desktop\полная история образования\реутов образование\школа 2\65_ful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39" y="5169598"/>
            <a:ext cx="1073514" cy="143135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945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лена\Desktop\70лет победе\картинки\Гвоздики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7" y="1124744"/>
            <a:ext cx="8710641" cy="5560292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7124" y="0"/>
            <a:ext cx="8856985" cy="98072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Руководители  городского образования - фронтовики</a:t>
            </a:r>
            <a:endParaRPr lang="ru-RU" sz="2800" dirty="0"/>
          </a:p>
        </p:txBody>
      </p:sp>
      <p:pic>
        <p:nvPicPr>
          <p:cNvPr id="5" name="Picture 3" descr="C:\Users\Елена\Desktop\Музей истории школы\DSC_00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0"/>
          <a:stretch/>
        </p:blipFill>
        <p:spPr bwMode="auto">
          <a:xfrm>
            <a:off x="395537" y="1484784"/>
            <a:ext cx="1656184" cy="2437282"/>
          </a:xfrm>
          <a:prstGeom prst="rect">
            <a:avLst/>
          </a:prstGeom>
          <a:noFill/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образование реутов - копия\DSC04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927" y="1459453"/>
            <a:ext cx="1834078" cy="244543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F:\DSC047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476" y="1472312"/>
            <a:ext cx="1824434" cy="243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все фото Ветераны Реутова\Селиванов Василий Петрович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72312"/>
            <a:ext cx="1810151" cy="241353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880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Музей истории школы\DSCN7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71676"/>
            <a:ext cx="3779912" cy="2211430"/>
          </a:xfrm>
          <a:prstGeom prst="rect">
            <a:avLst/>
          </a:prstGeom>
          <a:noFill/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Елена\Desktop\Музей истории школы\DSC_00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0"/>
          <a:stretch/>
        </p:blipFill>
        <p:spPr bwMode="auto">
          <a:xfrm>
            <a:off x="323528" y="2132856"/>
            <a:ext cx="3033718" cy="4464496"/>
          </a:xfrm>
          <a:prstGeom prst="rect">
            <a:avLst/>
          </a:prstGeom>
          <a:noFill/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образование реутов - копия\DSC047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20" y="4005064"/>
            <a:ext cx="3456384" cy="25922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7503" y="274638"/>
            <a:ext cx="8856985" cy="135416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78987" y="11402"/>
            <a:ext cx="8856985" cy="190543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Розанов Лев Михайлович во время войны служил на подводных лодках Северного флота. В 1942 году участвовал в торпедировании фашистского линкора «Адмирал </a:t>
            </a:r>
            <a:r>
              <a:rPr lang="ru-RU" sz="2000" dirty="0" err="1" smtClean="0"/>
              <a:t>Тирпиц</a:t>
            </a:r>
            <a:r>
              <a:rPr lang="ru-RU" sz="2000" dirty="0" smtClean="0"/>
              <a:t>». После войны преподавал в школе юнг на Соловецких островах, затем около 30 лет работал в школах </a:t>
            </a:r>
            <a:r>
              <a:rPr lang="ru-RU" sz="2000" dirty="0" err="1" smtClean="0"/>
              <a:t>Балашихинского</a:t>
            </a:r>
            <a:r>
              <a:rPr lang="ru-RU" sz="2000" dirty="0" smtClean="0"/>
              <a:t> района. Был директором </a:t>
            </a:r>
            <a:r>
              <a:rPr lang="ru-RU" sz="2000" dirty="0" err="1" smtClean="0"/>
              <a:t>Крутицкой</a:t>
            </a:r>
            <a:r>
              <a:rPr lang="ru-RU" sz="2000" dirty="0" smtClean="0"/>
              <a:t> школы.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3404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ие материалы\2015-04-13 16-39-49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41962"/>
            <a:ext cx="3049132" cy="190501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материалы\2015-04-13 16-39-16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63411"/>
            <a:ext cx="6840760" cy="328190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рабочие материалы\2015-04-13 16-39-33 Скриншот экра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47300"/>
            <a:ext cx="3510544" cy="188090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7503" y="39111"/>
            <a:ext cx="8856985" cy="67708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Наградные документы Льва Михайловича Розанова</a:t>
            </a:r>
          </a:p>
          <a:p>
            <a:r>
              <a:rPr lang="ru-RU" sz="2000" dirty="0" smtClean="0"/>
              <a:t> (взяты с сайта «Подвиг народа»).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67382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70лет победе\фото 4\книга о педагога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6"/>
            <a:ext cx="4151978" cy="6347157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92677" y="260646"/>
            <a:ext cx="4071811" cy="3888434"/>
          </a:xfrm>
        </p:spPr>
        <p:txBody>
          <a:bodyPr>
            <a:noAutofit/>
          </a:bodyPr>
          <a:lstStyle/>
          <a:p>
            <a:r>
              <a:rPr lang="ru-RU" sz="2000" dirty="0" smtClean="0"/>
              <a:t>В апреле 2015 года вышел в свет сборник «Учитель – воин, учитель – труженик», подготовленный к 70 – </a:t>
            </a:r>
            <a:r>
              <a:rPr lang="ru-RU" sz="2000" dirty="0" err="1" smtClean="0"/>
              <a:t>летию</a:t>
            </a:r>
            <a:r>
              <a:rPr lang="ru-RU" sz="2000" dirty="0" smtClean="0"/>
              <a:t> Победы ветеранами педагогического труда Львовой И.П., Фоминой Г.З., </a:t>
            </a:r>
            <a:r>
              <a:rPr lang="ru-RU" sz="2000" dirty="0" err="1" smtClean="0"/>
              <a:t>Соенковой</a:t>
            </a:r>
            <a:r>
              <a:rPr lang="ru-RU" sz="2000" dirty="0" smtClean="0"/>
              <a:t> Е.К. Давайте вместе перелистаем его страницы и узнаем о судьбах педагогов нашего города – участниках Великой Отечественной войны.</a:t>
            </a:r>
            <a:endParaRPr lang="ru-RU" sz="2000" dirty="0"/>
          </a:p>
        </p:txBody>
      </p:sp>
      <p:pic>
        <p:nvPicPr>
          <p:cNvPr id="2051" name="Picture 3" descr="C:\Users\Елена\Desktop\70лет победе\картинки\Гвоздики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17170"/>
            <a:ext cx="3275143" cy="2090633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174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образование реутов - копия\DSC049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1" y="2448356"/>
            <a:ext cx="4091835" cy="306887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Елена\Desktop\образование реутов - копия\DSC04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5400"/>
            <a:ext cx="3585943" cy="478125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7503" y="274638"/>
            <a:ext cx="8856985" cy="113813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 smtClean="0"/>
              <a:t>Эстерзон</a:t>
            </a:r>
            <a:r>
              <a:rPr lang="ru-RU" sz="2000" dirty="0" smtClean="0"/>
              <a:t> Никифор Наумович – участник Сталинградской битвы. После демобилизации из рядов Советской армии работал организатором производственного обучения в школах города.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29328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DSC047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0" y="260648"/>
            <a:ext cx="469852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266215" y="282321"/>
            <a:ext cx="3825877" cy="35283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Володин Василий Михайлович до войны работал учителем  в Куровской школе, был слушателем Академии химической защиты. Воевал в составе 2-го и 3-го Украинских фронтов , был тяжело ранен. После войны 20 лет работал директором семилетней школы №5</a:t>
            </a:r>
            <a:endParaRPr lang="ru-RU" sz="2000" dirty="0"/>
          </a:p>
        </p:txBody>
      </p:sp>
      <p:pic>
        <p:nvPicPr>
          <p:cNvPr id="4" name="Picture 4" descr="C:\Users\Елена\Desktop\полная история образования\реутов образование\у станции семилетняя\DSC_0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91" y="4403398"/>
            <a:ext cx="3377124" cy="212194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18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3" y="224880"/>
            <a:ext cx="8856985" cy="1619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Селиванов Василий Петрович в 1944 году добровольцем ушёл на фронт. Служил на флоте. Участвовал в боевых действиях в составе кораблей Черноморского флота, Дунайской флотилии. После войны освобождал от мин бассейны Балтики, Баренцева и Белого морей. Работал в школах учителем русского языка и литературы. С 1971 по 1976 – заведующий ГОРОНО города Реутова. С 1977 по 1988 годы работал в системе </a:t>
            </a:r>
            <a:r>
              <a:rPr lang="ru-RU" sz="2000" dirty="0" err="1" smtClean="0"/>
              <a:t>прфтехобразования</a:t>
            </a:r>
            <a:endParaRPr lang="ru-RU" sz="2000" dirty="0"/>
          </a:p>
        </p:txBody>
      </p:sp>
      <p:pic>
        <p:nvPicPr>
          <p:cNvPr id="8194" name="Picture 2" descr="C:\Users\Елена\Desktop\все фото Ветераны Реутова\Селиванов Василий Петро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2734272" cy="36456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ена\Desktop\все фото Ветераны Реутова\Селиван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97250"/>
            <a:ext cx="5380416" cy="366903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596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Елена\Desktop\70лет победе\картинки\Гвоздики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686082" cy="554461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7124" y="260648"/>
            <a:ext cx="8856985" cy="85040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Учителя гуманитарных предметов - фронтовики</a:t>
            </a:r>
            <a:endParaRPr lang="ru-RU" sz="2800" dirty="0"/>
          </a:p>
        </p:txBody>
      </p:sp>
      <p:pic>
        <p:nvPicPr>
          <p:cNvPr id="4" name="Picture 2" descr="C:\Users\Елена\Desktop\323 База ветеранов реутова\Мартыненко Нина Григорьевна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1831938" cy="288032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F:\DSC04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68760"/>
            <a:ext cx="2079911" cy="289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все фото Ветераны Реутова\Герман Нина Карлов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85826"/>
            <a:ext cx="2157542" cy="287672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285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рабочая образование реутов -\2014-12-08 14-03-04 - копия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23209"/>
            <a:ext cx="3464169" cy="215421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7503" y="224880"/>
            <a:ext cx="8856985" cy="1619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Мартыненко Нина Григорьевна в начале войны обучалась в ШМАС по специальности радиста – корректировщика. Воевала на Кавказе и в Крыму. В 1944 году была демобилизована.  С 1957 года работала учителем  истории в школе №2. Принимала активное участие в создании школьного музея Боевой славы.</a:t>
            </a:r>
            <a:endParaRPr lang="ru-RU" sz="2000" dirty="0"/>
          </a:p>
        </p:txBody>
      </p:sp>
      <p:pic>
        <p:nvPicPr>
          <p:cNvPr id="2050" name="Picture 2" descr="C:\Users\Елена\Desktop\323 База ветеранов реутова\Мартыненко Нина Григорьевна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64415"/>
            <a:ext cx="2728174" cy="428945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F:\DSC090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943" y="3579802"/>
            <a:ext cx="775647" cy="105266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все фото Ветераны Реутова\Мартыненко Нина Григорьев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943" y="2123209"/>
            <a:ext cx="792088" cy="105611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рабочие материалы\2015-04-13 17-10-29 Скриншот экран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081901"/>
            <a:ext cx="4896544" cy="134024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015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 descr="F:\DSC04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50275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69694" y="1628800"/>
            <a:ext cx="4048263" cy="324036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Шевчук Надежда Порфирьевна была направлена в прифронтовой госпиталь №5460 202 ударной армии, оборонявшей Кавказ. Участвовала в Сталинградской битве. После войны с отличием закончила Адыгейский государственный университет. Много лет работала учителем русского языка в школах №2,3 и 5.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29222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69694" y="1628800"/>
            <a:ext cx="4048263" cy="30963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Герман Нина Карловна в 1940 году окончила педагогическое училище. В начале 1942 года отправлена на фронт. Была медсестрой. Награждена орденами и медалями. После войны работала учителем истории в школе рабочей молодёжи. </a:t>
            </a:r>
            <a:endParaRPr lang="ru-RU" sz="2000" dirty="0"/>
          </a:p>
        </p:txBody>
      </p:sp>
      <p:pic>
        <p:nvPicPr>
          <p:cNvPr id="9218" name="Picture 2" descr="C:\Users\Елена\Desktop\все фото Ветераны Реутова\Герман Нина Карл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698522" cy="62646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207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Елена\Desktop\70лет победе\картинки\Гвоздики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4" y="978784"/>
            <a:ext cx="8689126" cy="5546559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7124" y="260648"/>
            <a:ext cx="8856985" cy="85040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Учителя начальных классов - фронтовики</a:t>
            </a:r>
            <a:endParaRPr lang="ru-RU" sz="2800" dirty="0"/>
          </a:p>
        </p:txBody>
      </p:sp>
      <p:pic>
        <p:nvPicPr>
          <p:cNvPr id="3" name="Picture 2" descr="C:\Users\Елена\Desktop\323 База ветеранов реутова\Денисова Мария Арсенть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8093"/>
            <a:ext cx="1991448" cy="306907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323 База ветеранов реутова\Шалыгина Анастасия Фёдоро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48093"/>
            <a:ext cx="1955086" cy="306907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все фото Ветераны Реутова\Маслова Прасковья Алексеевна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88" y="1411905"/>
            <a:ext cx="2304256" cy="307354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670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Елена\Desktop\образование реутов - копия\DSC04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835340"/>
            <a:ext cx="3456383" cy="25922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7502" y="39111"/>
            <a:ext cx="8856985" cy="151768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Шалыгина Анастасия Фёдоровна воевала в рядах Советской армии с 1942 по 1945 год в  164-ом батальоне аэродромного обслуживания 3-го Белорусского фронта. После войны около 30 лет проработала учителем начальных классов в школе №2.</a:t>
            </a:r>
            <a:endParaRPr lang="ru-RU" sz="2000" dirty="0"/>
          </a:p>
        </p:txBody>
      </p:sp>
      <p:pic>
        <p:nvPicPr>
          <p:cNvPr id="1026" name="Picture 2" descr="C:\Users\Елена\Desktop\323 База ветеранов реутова\Шалыгина Анастасия Фёдоро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1" y="1835340"/>
            <a:ext cx="2854544" cy="448103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материалы\2015-04-13 18-05-22 Скриншот экра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58" y="4915281"/>
            <a:ext cx="5132606" cy="141422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947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\Desktop\образование реутов - копия\DSC04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76" y="2492896"/>
            <a:ext cx="4320480" cy="324036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Елена\Desktop\323 База ветеранов реутова\Денисова Мария Арсенть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0" y="1916832"/>
            <a:ext cx="2999559" cy="462270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7502" y="39111"/>
            <a:ext cx="8856985" cy="151768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Денисова Мария </a:t>
            </a:r>
            <a:r>
              <a:rPr lang="ru-RU" sz="2000" dirty="0" err="1" smtClean="0"/>
              <a:t>Арсентьевна</a:t>
            </a:r>
            <a:r>
              <a:rPr lang="ru-RU" sz="2000" dirty="0" smtClean="0"/>
              <a:t> находилась в рядах действующей армии с 1941 по 1945 год Служила в 59-й </a:t>
            </a:r>
            <a:r>
              <a:rPr lang="ru-RU" sz="2000" dirty="0" err="1" smtClean="0"/>
              <a:t>зенитно</a:t>
            </a:r>
            <a:r>
              <a:rPr lang="ru-RU" sz="2000" dirty="0" smtClean="0"/>
              <a:t> – артиллерийской дивизии противовоздушной обороны. Была командиром отделения, младшим сержантом. После войны много лет работала учителем начальных классов в школе №2.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594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4499993" y="0"/>
            <a:ext cx="4464496" cy="378904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До войны в нашем городе дети и взрослые учились в нескольких школах. Это –средняя школа №1 имени газеты «Правда», семилетняя школа около станции, начальная школа и  вечерняя школа  рабочей молодёжи. В этих школах работало около 50 учителей.  10 педагогов  участвовали в боях на фронтах Великой Отечественной войны.</a:t>
            </a:r>
            <a:endParaRPr lang="ru-RU" sz="2000" dirty="0"/>
          </a:p>
        </p:txBody>
      </p:sp>
      <p:pic>
        <p:nvPicPr>
          <p:cNvPr id="3074" name="Picture 2" descr="C:\Users\Елена\Desktop\полная история образования\реутов образование\ШКОЛА 1\2014-12-09 09-08-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95" y="845443"/>
            <a:ext cx="3412335" cy="273630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полная история образования\реутов образование\старые школы\DSC0476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60659"/>
            <a:ext cx="3490087" cy="262165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Desktop\полная история образования\реутов образование\у станции семилетняя\DSC_0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960659"/>
            <a:ext cx="4172425" cy="262165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Елена\Desktop\памятники и доски\Образование\DSCN28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49674"/>
            <a:ext cx="1695965" cy="119153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214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3" y="39111"/>
            <a:ext cx="8856985" cy="187772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Маслова Прасковья Алексеевна в 1941 году окончила педагогическое училище в городе Кирсанове. В 1942 году призвана в действующую армию. Была радисткой в роте связи 362 стрелковой дивизии. Участвовала в боях за освобождение Белоруссии, Литвы. Польши. После войны многие годы работала учителем начальных классов в школе №1.</a:t>
            </a:r>
            <a:endParaRPr lang="ru-RU" sz="2000" dirty="0"/>
          </a:p>
        </p:txBody>
      </p:sp>
      <p:pic>
        <p:nvPicPr>
          <p:cNvPr id="6146" name="Picture 2" descr="C:\Users\Елена\Desktop\все фото Ветераны Реутова\Маслова Прасковья Алексендров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166008"/>
            <a:ext cx="2900832" cy="411974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все фото Ветераны Реутова\Маслова Прасковья Алексеевна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99161"/>
            <a:ext cx="3063749" cy="408659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328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лена\Desktop\70лет победе\картинки\Гвоздики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1052"/>
            <a:ext cx="8640960" cy="5515813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7124" y="260648"/>
            <a:ext cx="9126876" cy="85040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Учителя трудового обучения - фронтовики</a:t>
            </a:r>
            <a:endParaRPr lang="ru-RU" sz="3200" dirty="0"/>
          </a:p>
        </p:txBody>
      </p:sp>
      <p:pic>
        <p:nvPicPr>
          <p:cNvPr id="3" name="Picture 2" descr="C:\Users\Елена\Desktop\образование реутов - копия\DSC04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1872208" cy="248847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образование реутов - копия\DSC047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24110"/>
            <a:ext cx="1944216" cy="260038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887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образование реутов - копия\DSC04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92860"/>
            <a:ext cx="3238490" cy="430449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рабочие материалы\2015-04-13 18-50-41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48944"/>
            <a:ext cx="4491380" cy="279232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7502" y="39111"/>
            <a:ext cx="8856985" cy="151768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Голубев Николай Иванович  участвовал в Великой Отечественной войне с августа 1942 года по 9 мая 1945 года, затем воевал с Японией. На фронте сражался в составе Калининского. 1-го Прибалтийского и 3-го Белорусского фронтов. Трижды ранен. Имеет 2 ордена и 13 медалей. С 1973 года работал учителем трудового обучения в школе №7.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48268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\Desktop\образование реутов - копия\DSC04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9" y="332656"/>
            <a:ext cx="4522371" cy="604867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52213" y="332656"/>
            <a:ext cx="4048263" cy="324036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 smtClean="0"/>
              <a:t>Затрутин</a:t>
            </a:r>
            <a:r>
              <a:rPr lang="ru-RU" sz="2000" dirty="0" smtClean="0"/>
              <a:t> Николай Сергеевич встретил войну на западной границе в пограничных войсках. Участвовал в тяжёлых приграничных боях. Все годы войны был на фронте, награждён орденами и медалями. После войны служил в дивизии имени </a:t>
            </a:r>
            <a:r>
              <a:rPr lang="ru-RU" sz="2000" dirty="0" err="1" smtClean="0"/>
              <a:t>Ф.Э.Дзержинского</a:t>
            </a:r>
            <a:r>
              <a:rPr lang="ru-RU" sz="2000" dirty="0" smtClean="0"/>
              <a:t>. После демобилизации работал учителем трудового обучения в школах 1,4, и 5.</a:t>
            </a:r>
            <a:endParaRPr lang="ru-RU" sz="2000" dirty="0"/>
          </a:p>
        </p:txBody>
      </p:sp>
      <p:pic>
        <p:nvPicPr>
          <p:cNvPr id="4098" name="Picture 2" descr="C:\Users\Елена\Desktop\рабочие материалы\2015-04-13 20-19-46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767" y="5122776"/>
            <a:ext cx="3721153" cy="125855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215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Елена\Desktop\70лет победе\картинки\Гвоздики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30384"/>
            <a:ext cx="8640961" cy="5515812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7124" y="260648"/>
            <a:ext cx="9126876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Военные руководители школ - фронтовики</a:t>
            </a:r>
            <a:endParaRPr lang="ru-RU" sz="3200" dirty="0"/>
          </a:p>
        </p:txBody>
      </p:sp>
      <p:pic>
        <p:nvPicPr>
          <p:cNvPr id="3" name="Picture 2" descr="C:\Users\Елена\Desktop\образование реутов - копия\DSC04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1584177" cy="210893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3Музей истории школы - копия\DSC_07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4"/>
          <a:stretch/>
        </p:blipFill>
        <p:spPr bwMode="auto">
          <a:xfrm>
            <a:off x="2605874" y="1540207"/>
            <a:ext cx="1944216" cy="2149490"/>
          </a:xfrm>
          <a:prstGeom prst="rect">
            <a:avLst/>
          </a:prstGeom>
          <a:noFill/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образование реутов - копия\DSC05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877" y="1481452"/>
            <a:ext cx="1656184" cy="220824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323 База ветеранов реутова\Суханов Лев Зосимович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1497599"/>
            <a:ext cx="1449613" cy="219209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Елена\Desktop\все фото Ветераны Реутова\Архипов Виктор Матвеевич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74" y="4177355"/>
            <a:ext cx="1513971" cy="210893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Елена\Desktop\все фото Ветераны Реутова\Барсуков Леонид Степанович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82" y="4135791"/>
            <a:ext cx="1401374" cy="210893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94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образование реутов - копия\DSC04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4435423" cy="590465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69694" y="1628800"/>
            <a:ext cx="4048263" cy="324036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Ильиных Александр Тимофеевич был призван в ряды Красной армии в 1940 году. Осенью 1941 года участвовал в боях за Москву в районе города Тулы, затем служил в тыловых частях. После войны работал в школе №1 военным руководителем.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38998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3Музей истории школы - копия\DSC_07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4"/>
          <a:stretch/>
        </p:blipFill>
        <p:spPr bwMode="auto">
          <a:xfrm>
            <a:off x="2129506" y="2026990"/>
            <a:ext cx="2114827" cy="2338114"/>
          </a:xfrm>
          <a:prstGeom prst="rect">
            <a:avLst/>
          </a:prstGeom>
          <a:noFill/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Елена\Desktop\все фото Ветераны Реутова\Бабич Всеволод Петрович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26990"/>
            <a:ext cx="1542350" cy="232006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рабочие материалы\2015-04-13 18-15-35 Скриншот экра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82" y="4755976"/>
            <a:ext cx="7049484" cy="193384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рабочие материалы\2015-04-13 18-15-16 Скриншот экран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26990"/>
            <a:ext cx="4104455" cy="232006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7503" y="0"/>
            <a:ext cx="8856985" cy="170080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Бабич Всеволод Петрович воевал связистом на 2-м и 3-м Украинских фронтах. В запас уволился в звании полковника. После службы работал военруком в школе №6, вёл активную работу в школьном музее Северного флота. Автор многих рассказов и повестей о войне.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77423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рабочая образование реутов -\2014-12-08 14-28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14929"/>
            <a:ext cx="4464496" cy="282284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Елена\Desktop\образование реутов - копия\DSC05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10127"/>
            <a:ext cx="3024336" cy="403244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7503" y="274638"/>
            <a:ext cx="8856985" cy="113813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Созинов Вячеслав Константинович был призван в ряды Красной армии в 1942 году. Окончил в 1946 году высшее </a:t>
            </a:r>
            <a:r>
              <a:rPr lang="ru-RU" sz="2000" dirty="0" err="1" smtClean="0"/>
              <a:t>военно</a:t>
            </a:r>
            <a:r>
              <a:rPr lang="ru-RU" sz="2000" dirty="0" smtClean="0"/>
              <a:t> – инженерное училище. Командовал взводом, ротой, батальоном. С 1974 по 2004 год был преподавателем начальной военной подготовки в школе №7. Активный участник создания в школе музея Боевой славы 39 -й гвардейской </a:t>
            </a:r>
            <a:r>
              <a:rPr lang="ru-RU" sz="2000" dirty="0" err="1" smtClean="0"/>
              <a:t>Барвенковской</a:t>
            </a:r>
            <a:r>
              <a:rPr lang="ru-RU" sz="2000" dirty="0" smtClean="0"/>
              <a:t> дивизии.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10056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образование реутов - копия\24421_html_24c155b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20983"/>
            <a:ext cx="1872208" cy="128241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\Desktop\323 База ветеранов реутова\Суханов Лев Зосимович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234" y="1951759"/>
            <a:ext cx="2640243" cy="399256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фронтовые фото-116\Суханов Лев.Зосимович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1" y="1951760"/>
            <a:ext cx="2862263" cy="399256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7503" y="39111"/>
            <a:ext cx="8856985" cy="173370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Суханов Лев </a:t>
            </a:r>
            <a:r>
              <a:rPr lang="ru-RU" sz="2000" dirty="0" err="1" smtClean="0"/>
              <a:t>Зосимович</a:t>
            </a:r>
            <a:r>
              <a:rPr lang="ru-RU" sz="2000" dirty="0" smtClean="0"/>
              <a:t> был призван в армию в 1943 году. Закончил Велико – </a:t>
            </a:r>
            <a:r>
              <a:rPr lang="ru-RU" sz="2000" dirty="0" err="1" smtClean="0"/>
              <a:t>Устюгское</a:t>
            </a:r>
            <a:r>
              <a:rPr lang="ru-RU" sz="2000" dirty="0" smtClean="0"/>
              <a:t> </a:t>
            </a:r>
            <a:r>
              <a:rPr lang="ru-RU" sz="2000" dirty="0" err="1" smtClean="0"/>
              <a:t>военно</a:t>
            </a:r>
            <a:r>
              <a:rPr lang="ru-RU" sz="2000" dirty="0" smtClean="0"/>
              <a:t> – пехотное училище . Участвовал в боях в составе 1-го Прибалтийского, 2-го и 3-го Белорусских фронтов. Дважды ранен. После демобилизации из армии работал военным руководителем в школе №3.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89449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3" y="39111"/>
            <a:ext cx="8856985" cy="67708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Наградные документы Льва </a:t>
            </a:r>
            <a:r>
              <a:rPr lang="ru-RU" sz="2000" dirty="0" err="1" smtClean="0"/>
              <a:t>Зосимовича</a:t>
            </a:r>
            <a:r>
              <a:rPr lang="ru-RU" sz="2000" dirty="0" smtClean="0"/>
              <a:t> Суханова </a:t>
            </a:r>
          </a:p>
          <a:p>
            <a:r>
              <a:rPr lang="ru-RU" sz="2000" dirty="0" smtClean="0"/>
              <a:t>(взяты с сайта «Подвиг народа»).</a:t>
            </a:r>
            <a:endParaRPr lang="ru-RU" sz="2000" dirty="0"/>
          </a:p>
        </p:txBody>
      </p:sp>
      <p:pic>
        <p:nvPicPr>
          <p:cNvPr id="1026" name="Picture 2" descr="C:\Users\Елена\Desktop\рабочие материалы\2015-04-13 17-21-50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088739"/>
            <a:ext cx="4320480" cy="255571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материалы\2015-04-13 17-22-12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834136" cy="248370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рабочие материалы\2015-04-13 17-22-27 Скриншот экра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6" y="4198009"/>
            <a:ext cx="8572096" cy="239822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007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памятники и доски\История Мемориала\DSC_0008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4812237" cy="319607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памятники и доски\Война                    в Реутово\2015-01-25 22-19-33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57918"/>
            <a:ext cx="3124200" cy="421005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773" y="188640"/>
            <a:ext cx="8856985" cy="164219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Два учителя школы №1 погибли на фронтах Великой Отечественной войны. Это – Горин Василий Михайлович и Степанов Андрей Михайлович. Их имена высечены на плитах городского Мемориала и увековечены на мемориальной доске в школе №1.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83299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3" y="39111"/>
            <a:ext cx="8856985" cy="194972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Архипов Виктор Матвеевич до войны закончил педагогическое училище в Рязани и высшую офицерскую школу в Саратове. Призван в армию в 1940 году. Участвовал в боях при форсировании Западной Двины, в освобождении Польши. После увольнения из армии работал военным руководителем и учителем физкультуры в школе №1.</a:t>
            </a:r>
            <a:endParaRPr lang="ru-RU" sz="2000" dirty="0"/>
          </a:p>
        </p:txBody>
      </p:sp>
      <p:pic>
        <p:nvPicPr>
          <p:cNvPr id="2050" name="Picture 2" descr="C:\Users\Елена\Desktop\все фото Ветераны Реутова\Архипов Виктор Матвеевич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2681050" cy="441570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все фото Ветераны Реутова\Архипов Виктор Матвеевич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204864"/>
            <a:ext cx="3169965" cy="441570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04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3" y="39111"/>
            <a:ext cx="8856985" cy="194972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Барсуков Леонид Степанович участвовал в войне с 1941 по 1945 годы. Был начальником системы «ПРОЖЗВУК – 4» 324 отдельной </a:t>
            </a:r>
            <a:r>
              <a:rPr lang="ru-RU" sz="2000" dirty="0" err="1" smtClean="0"/>
              <a:t>зенитно</a:t>
            </a:r>
            <a:r>
              <a:rPr lang="ru-RU" sz="2000" dirty="0" smtClean="0"/>
              <a:t> – артиллерийской Закарпатской дивизии. Закончил военную службу в звании полковника. После увольнения из армии работал военным руководителем в школе №2.</a:t>
            </a:r>
            <a:endParaRPr lang="ru-RU" sz="2000" dirty="0"/>
          </a:p>
        </p:txBody>
      </p:sp>
      <p:pic>
        <p:nvPicPr>
          <p:cNvPr id="3074" name="Picture 2" descr="C:\Users\Елена\Desktop\все фото Ветераны Реутова\Барсуков Леонид Степано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88840"/>
            <a:ext cx="2918781" cy="43924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все фото Ветераны Реутова\Барсуков Леонид Степанович с ученикам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536504" cy="339783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461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лена\Desktop\70лет победе\картинки\Гвоздики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17865"/>
            <a:ext cx="8568952" cy="5469848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7124" y="260648"/>
            <a:ext cx="9126876" cy="85040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Работники детского дома - фронтовики</a:t>
            </a:r>
            <a:endParaRPr lang="ru-RU" sz="3200" dirty="0"/>
          </a:p>
        </p:txBody>
      </p:sp>
      <p:pic>
        <p:nvPicPr>
          <p:cNvPr id="3" name="Picture 2" descr="C:\Users\Елена\Desktop\образование реутов - копия\DSC05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239052" cy="299632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образование реутов - копия\DSC04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85040"/>
            <a:ext cx="2180836" cy="290778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927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образование реутов - копия\DSC05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32874"/>
            <a:ext cx="3265465" cy="436988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Елена\Desktop\образование реутов - копия\DSC05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2232874"/>
            <a:ext cx="2088232" cy="25946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Елена\Desktop\образование реутов - копия\DSC05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71507"/>
            <a:ext cx="2880319" cy="21602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7503" y="39111"/>
            <a:ext cx="8856985" cy="187772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 smtClean="0"/>
              <a:t>Птецова</a:t>
            </a:r>
            <a:r>
              <a:rPr lang="ru-RU" sz="2000" dirty="0" smtClean="0"/>
              <a:t> Валентина Васильевна в начале войны работала в госпитале. С мая 1943 года прикомандирована к 51-й армии в группу по восстановлению советской власти на освобождённых территориях. После войны училась в педагогическом институте имени </a:t>
            </a:r>
            <a:r>
              <a:rPr lang="ru-RU" sz="2000" dirty="0" err="1" smtClean="0"/>
              <a:t>В.И.Ленина</a:t>
            </a:r>
            <a:r>
              <a:rPr lang="ru-RU" sz="2000" dirty="0" smtClean="0"/>
              <a:t>. Работала в детских садах и детском доме в Реутове.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28398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\Desktop\образование реутов - копия\DSC048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8" y="2225408"/>
            <a:ext cx="3301940" cy="440258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образование реутов - копия\DSC05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25407"/>
            <a:ext cx="3096344" cy="440258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7503" y="39111"/>
            <a:ext cx="8856985" cy="187772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Фёдорова(Судакова) Валентина Дмитриевна училась в педагогическом училище города </a:t>
            </a:r>
            <a:r>
              <a:rPr lang="ru-RU" sz="2000" dirty="0" err="1" smtClean="0"/>
              <a:t>Коврова</a:t>
            </a:r>
            <a:r>
              <a:rPr lang="ru-RU" sz="2000" dirty="0" smtClean="0"/>
              <a:t> , откуда добровольно ушла на фронт. Воевала с апреля 1942 по июль 1945 года в 54-й дивизии 1761 </a:t>
            </a:r>
            <a:r>
              <a:rPr lang="ru-RU" sz="2000" dirty="0" err="1" smtClean="0"/>
              <a:t>зенитно</a:t>
            </a:r>
            <a:r>
              <a:rPr lang="ru-RU" sz="2000" dirty="0" smtClean="0"/>
              <a:t> – артиллерийского полка. Награждена орденами и медалями. После войны работала в </a:t>
            </a:r>
            <a:r>
              <a:rPr lang="ru-RU" sz="2000" dirty="0" err="1" smtClean="0"/>
              <a:t>Салтыковском</a:t>
            </a:r>
            <a:r>
              <a:rPr lang="ru-RU" sz="2000" dirty="0" smtClean="0"/>
              <a:t> детском доме. Затем в школе №4 и в </a:t>
            </a:r>
            <a:r>
              <a:rPr lang="ru-RU" sz="2000" dirty="0" err="1" smtClean="0"/>
              <a:t>Реутовском</a:t>
            </a:r>
            <a:r>
              <a:rPr lang="ru-RU" sz="2000" dirty="0" smtClean="0"/>
              <a:t>  детском доме.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10396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ие материалы\2015-04-13 23-21-06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46" y="908720"/>
            <a:ext cx="7308304" cy="254750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материалы\2015-04-13 23-20-09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36" y="3212976"/>
            <a:ext cx="7338214" cy="349710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7503" y="39111"/>
            <a:ext cx="8856985" cy="67708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Наградные документы Валентины Дмитриевны Судаковой</a:t>
            </a:r>
          </a:p>
          <a:p>
            <a:r>
              <a:rPr lang="ru-RU" sz="2000" dirty="0" smtClean="0"/>
              <a:t> (взяты с сайта «Подвиг народа»).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89676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лена\Desktop\70лет победе\картинки\Гвоздики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4089"/>
            <a:ext cx="8712968" cy="5561779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0" y="95977"/>
            <a:ext cx="9126876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Учителя физики и математики - фронтовики</a:t>
            </a:r>
            <a:endParaRPr lang="ru-RU" sz="3200" dirty="0"/>
          </a:p>
        </p:txBody>
      </p:sp>
      <p:pic>
        <p:nvPicPr>
          <p:cNvPr id="3" name="Picture 23" descr="F:\DSC04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38" y="1774629"/>
            <a:ext cx="1855935" cy="244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323 База ветеранов реутова\Гарнизова Лия Моисее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1836204" cy="244827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323 База ветеранов реутова\Федулов Иван Алексеевич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89017"/>
            <a:ext cx="1494590" cy="241768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все фото Ветераны Реутова\Николаева Валентина Николаевна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1801771"/>
            <a:ext cx="1871543" cy="244827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9844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F:\DSC04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04664"/>
            <a:ext cx="4572578" cy="602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146957" y="415396"/>
            <a:ext cx="3889539" cy="374441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Юмашев Николай Георгиевич до войны работал в школах города Балашиха. В 1942 году призван в ряды Красной армии и направлен на Дальний Восток. Окончил Владивостокское пехотное училище. Принимал участие в боевых действиях против Японии. После войны работал учителем физики в школе №3.</a:t>
            </a:r>
            <a:endParaRPr lang="ru-RU" sz="2000" dirty="0"/>
          </a:p>
        </p:txBody>
      </p:sp>
      <p:pic>
        <p:nvPicPr>
          <p:cNvPr id="5" name="Picture 2" descr="C:\Users\Елена\Desktop\образование реутов - копия\DSC09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76" y="4598154"/>
            <a:ext cx="2893923" cy="183399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41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рабочие материалы\2015-04-13 20-53-39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5904656" cy="159950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7503" y="39111"/>
            <a:ext cx="8856985" cy="67708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Наградные документы Николая Георгиевича Юмашева</a:t>
            </a:r>
          </a:p>
          <a:p>
            <a:r>
              <a:rPr lang="ru-RU" sz="2000" dirty="0" smtClean="0"/>
              <a:t> (взяты с сайта «Подвиг народа»).</a:t>
            </a:r>
            <a:endParaRPr lang="ru-RU" sz="2000" dirty="0"/>
          </a:p>
        </p:txBody>
      </p:sp>
      <p:pic>
        <p:nvPicPr>
          <p:cNvPr id="6148" name="Picture 4" descr="C:\Users\Елена\Desktop\рабочие материалы\2015-04-13 20-53-14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94522"/>
            <a:ext cx="6192688" cy="350615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0508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69694" y="1628800"/>
            <a:ext cx="4048263" cy="324036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 smtClean="0"/>
              <a:t>Гарнизова</a:t>
            </a:r>
            <a:r>
              <a:rPr lang="ru-RU" sz="2000" dirty="0" smtClean="0"/>
              <a:t> Лия Моисеевна в 1942 году по комсомольскому призыву вступила в ряды действующей армии. Участвовала в боях за освобождение Северного Кавказа. После войны работала учителем математики в школе рабочей молодёжи.</a:t>
            </a:r>
            <a:endParaRPr lang="ru-RU" sz="2000" dirty="0"/>
          </a:p>
        </p:txBody>
      </p:sp>
      <p:pic>
        <p:nvPicPr>
          <p:cNvPr id="4098" name="Picture 2" descr="C:\Users\Елена\Desktop\323 База ветеранов реутова\Гарнизова Лия Моисе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590510" cy="612068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485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4499993" y="260646"/>
            <a:ext cx="4464496" cy="165618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503" y="274638"/>
            <a:ext cx="8856985" cy="164219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Горин Василий Михайлович ( по сведениям из ОБД «Мемориал») – командир комендантского взвода 16 артиллерийской бригады Кировоградской Краснознамённой ордена Суворова дивизии,  погиб в феврале 1945 года под Будапештом. Награждён орденом «Красной Звезды» и орденом «Отечественной войны» посмертно.</a:t>
            </a:r>
            <a:endParaRPr lang="ru-RU" sz="2000" dirty="0"/>
          </a:p>
        </p:txBody>
      </p:sp>
      <p:pic>
        <p:nvPicPr>
          <p:cNvPr id="5122" name="Picture 2" descr="C:\Users\Елена\Desktop\рабочие материалы\2015-04-13 11-19-08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38" y="2204864"/>
            <a:ext cx="3743207" cy="437884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рабочие материалы\2015-04-13 11-24-21 Скриншот экра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230971"/>
            <a:ext cx="3528392" cy="207989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лена\Desktop\рабочие материалы\2015-04-13 11-25-08 Скриншот экра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653136"/>
            <a:ext cx="3563410" cy="180416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8171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1288" y="304496"/>
            <a:ext cx="4320480" cy="295232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Федулов Иван Алексеевич прошёл всю войну, служил в разведке. Имеет много правительственных наград. После войны долгое время работал учителем физики в школах </a:t>
            </a:r>
            <a:r>
              <a:rPr lang="ru-RU" sz="2000" dirty="0" err="1" smtClean="0"/>
              <a:t>Балашихинского</a:t>
            </a:r>
            <a:r>
              <a:rPr lang="ru-RU" sz="2000" dirty="0" smtClean="0"/>
              <a:t> района, а с 1963 года в школе №2 .</a:t>
            </a:r>
            <a:endParaRPr lang="ru-RU" sz="2000" dirty="0"/>
          </a:p>
        </p:txBody>
      </p:sp>
      <p:pic>
        <p:nvPicPr>
          <p:cNvPr id="5122" name="Picture 2" descr="C:\Users\Елена\Desktop\323 База ветеранов реутова\Федулов Иван Алексее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0673"/>
            <a:ext cx="3888432" cy="629001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F:\DSC09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97" y="3790318"/>
            <a:ext cx="2056062" cy="279036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4791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932040" y="764704"/>
            <a:ext cx="4048263" cy="324036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Николаева Валентина Николаевна – участница Великой Отечественной войны. Имеет правительственные награды. С середины 50-х годов работала учителем математики в школе №2, затем  - заместителем директора школы №3.</a:t>
            </a:r>
            <a:endParaRPr lang="ru-RU" sz="2000" dirty="0"/>
          </a:p>
        </p:txBody>
      </p:sp>
      <p:pic>
        <p:nvPicPr>
          <p:cNvPr id="7170" name="Picture 2" descr="C:\Users\Елена\Desktop\все фото Ветераны Реутова\Николаева Валентина Николаевна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680520" cy="612285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образование реутов - копия\24421_html_24c155b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13" y="4293097"/>
            <a:ext cx="3240277" cy="216241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332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\Desktop\70лет победе\картинки\Гвоздики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8" y="2486806"/>
            <a:ext cx="6408713" cy="4090895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7503" y="39111"/>
            <a:ext cx="8856985" cy="187772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Поиск материалов о педагогах города Реутова   продолжается. Надеемся, что будут открыты новые страницы их героических биографий. Мы склоняем голову перед этими людьми. Помним и любим тех, кто  встал на защиту Родины в тяжёлые годы испытаний, тех . </a:t>
            </a:r>
            <a:r>
              <a:rPr lang="ru-RU" sz="2000" dirty="0"/>
              <a:t>к</a:t>
            </a:r>
            <a:r>
              <a:rPr lang="ru-RU" sz="2000" dirty="0" smtClean="0"/>
              <a:t>то учил детей, отдавая частичку своего сердца великому делу воспитания нового поколения. Мы помним и благодарим. 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796136" y="6179762"/>
            <a:ext cx="1800200" cy="312827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АВТОР ПРЕЗЕНТАЦИИ –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+mn-lt"/>
              </a:rPr>
              <a:t> СОЕНКОВА Е.К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7086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3" y="274638"/>
            <a:ext cx="8856985" cy="92211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Степанов Андрей Михайлович   - родился в 1904 году в городе Бронницы Московской области. Пропал без вести в 1943 году</a:t>
            </a:r>
          </a:p>
          <a:p>
            <a:r>
              <a:rPr lang="ru-RU" sz="2000" dirty="0" smtClean="0"/>
              <a:t>( по сведениям из ОБД «Мемориал). </a:t>
            </a:r>
            <a:endParaRPr lang="ru-RU" sz="2000" dirty="0"/>
          </a:p>
        </p:txBody>
      </p:sp>
      <p:pic>
        <p:nvPicPr>
          <p:cNvPr id="6146" name="Picture 2" descr="C:\Users\Елена\Desktop\рабочие материалы\2015-04-13 11-32-12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5885447" cy="278144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рабочие материалы\2015-04-13 11-32-51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60128"/>
            <a:ext cx="5040560" cy="315839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99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3" y="274638"/>
            <a:ext cx="4104457" cy="200223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.</a:t>
            </a:r>
            <a:r>
              <a:rPr lang="ru-RU" sz="2000" dirty="0" err="1" smtClean="0"/>
              <a:t>Порцевский</a:t>
            </a:r>
            <a:r>
              <a:rPr lang="ru-RU" sz="2000" dirty="0" smtClean="0"/>
              <a:t> Иван Алексеевич – старейший учитель города. Сведения о военной биографии не сохранились. Перед войной был директором школы №1  </a:t>
            </a:r>
            <a:endParaRPr lang="ru-RU" sz="20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0" y="274638"/>
            <a:ext cx="4392488" cy="92211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 smtClean="0"/>
              <a:t>Порцевский</a:t>
            </a:r>
            <a:r>
              <a:rPr lang="ru-RU" sz="2000" dirty="0" smtClean="0"/>
              <a:t> Виктор Иванович – сын Ивана Алексеевича. В годы войны был политработником. Награждён многими орденами и медалями. После войны работал учителем истории, а затем  - директором ШРМ. </a:t>
            </a:r>
            <a:endParaRPr lang="ru-RU" sz="2000" dirty="0"/>
          </a:p>
        </p:txBody>
      </p:sp>
      <p:pic>
        <p:nvPicPr>
          <p:cNvPr id="8194" name="Picture 2" descr="C:\Users\Елена\Desktop\323 База ветеранов реутова\Порцевский Иван .Алексеевич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765419"/>
            <a:ext cx="3401336" cy="354908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Елена\Desktop\рабочие материалы\2015-04-13 12-00-47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65420"/>
            <a:ext cx="4608512" cy="354908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34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лена\Desktop\рабочие материалы\2015-04-13 12-25-03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7995"/>
            <a:ext cx="6192688" cy="243012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Елена\Desktop\рабочие материалы\2015-04-13 12-24-15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7" y="4270919"/>
            <a:ext cx="6230957" cy="230425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7503" y="116632"/>
            <a:ext cx="8856985" cy="8032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Представления   к боевым наградам </a:t>
            </a:r>
          </a:p>
          <a:p>
            <a:r>
              <a:rPr lang="ru-RU" sz="2000" dirty="0" smtClean="0"/>
              <a:t>на </a:t>
            </a:r>
            <a:r>
              <a:rPr lang="ru-RU" sz="2000" dirty="0" err="1" smtClean="0"/>
              <a:t>Порцевского</a:t>
            </a:r>
            <a:r>
              <a:rPr lang="ru-RU" sz="2000" dirty="0" smtClean="0"/>
              <a:t> Виктора Ивановича.</a:t>
            </a:r>
            <a:endParaRPr lang="ru-RU" sz="2000" dirty="0"/>
          </a:p>
        </p:txBody>
      </p:sp>
      <p:pic>
        <p:nvPicPr>
          <p:cNvPr id="10244" name="Picture 4" descr="C:\Users\Елена\Desktop\323 База ветеранов реутова\Порцевский Виктор Иванович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1030"/>
            <a:ext cx="1728193" cy="234142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образование реутов - копия\DSC048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007" y="3933056"/>
            <a:ext cx="1765890" cy="119332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полная история образования\реутов образование\шрм, вечерняя\2014-12-09 09-04-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31" y="5531597"/>
            <a:ext cx="1747042" cy="104357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84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Елена\Desktop\полная история образования\реутов образование\УЧИТЕЛЯ\Благобразов Сергей Сергее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2137263" cy="325592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Елена\Desktop\323 База ветеранов реутова\Благобразов Владимир Серге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84984"/>
            <a:ext cx="2023676" cy="325592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7503" y="0"/>
            <a:ext cx="4248473" cy="219087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 smtClean="0"/>
              <a:t>Благобразов</a:t>
            </a:r>
            <a:r>
              <a:rPr lang="ru-RU" sz="2000" dirty="0" smtClean="0"/>
              <a:t> Владимир Сергеевич –старейший учитель города. В годы войны –командир роты 41 рабочего Краснопресненского полка, участник фронтовых артистических бригад. После войны – актёр театра Советской Армии, Народный артист РСФСР. </a:t>
            </a:r>
            <a:endParaRPr lang="ru-RU" sz="20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427983" cy="299695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 smtClean="0"/>
              <a:t>Благобразов</a:t>
            </a:r>
            <a:r>
              <a:rPr lang="ru-RU" sz="2000" dirty="0" smtClean="0"/>
              <a:t> Сергей Сергеевич – учитель школы №1. В 1938 году закончил консерваторию. В1941 году ушёл на фронт в составе ополчения. Получил серьёзное ранение.  После войны подготовил более ста хоровых дирижёров, автор многих учебников и хрестоматий. </a:t>
            </a:r>
            <a:endParaRPr lang="ru-RU" sz="2000" dirty="0"/>
          </a:p>
        </p:txBody>
      </p:sp>
      <p:pic>
        <p:nvPicPr>
          <p:cNvPr id="12293" name="Picture 5" descr="C:\Users\Елена\Desktop\клуб дружба\DSCN3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416" y="3755774"/>
            <a:ext cx="3013544" cy="231434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5933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785</TotalTime>
  <Words>1989</Words>
  <Application>Microsoft Office PowerPoint</Application>
  <PresentationFormat>Экран (4:3)</PresentationFormat>
  <Paragraphs>69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Апекс</vt:lpstr>
      <vt:lpstr>ПЕДАГОГИ ГОРОДА РЕУТОВА – УЧАСТНИКИ ВЕЛИКОЙ ОТЕЧЕСТВЕННОЙ ВОЙНЫ</vt:lpstr>
      <vt:lpstr>В апреле 2015 года вышел в свет сборник «Учитель – воин, учитель – труженик», подготовленный к 70 – летию Победы ветеранами педагогического труда Львовой И.П., Фоминой Г.З., Соенковой Е.К. Давайте вместе перелистаем его страницы и узнаем о судьбах педагогов нашего города – участниках Великой Отечественной войны.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 ГОРОДА РЕУТОВА – УЧАСТНИКИ ВЕЛИКОЙ ОТЕЧЕСТВЕННОЙ ВОЙНЫ</dc:title>
  <dc:creator>Елена</dc:creator>
  <cp:lastModifiedBy>Елена</cp:lastModifiedBy>
  <cp:revision>74</cp:revision>
  <cp:lastPrinted>2015-04-13T21:50:43Z</cp:lastPrinted>
  <dcterms:created xsi:type="dcterms:W3CDTF">2015-04-13T06:27:40Z</dcterms:created>
  <dcterms:modified xsi:type="dcterms:W3CDTF">2015-04-14T05:44:42Z</dcterms:modified>
</cp:coreProperties>
</file>