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63" r:id="rId2"/>
    <p:sldId id="264" r:id="rId3"/>
    <p:sldId id="267" r:id="rId4"/>
    <p:sldId id="274" r:id="rId5"/>
    <p:sldId id="265" r:id="rId6"/>
    <p:sldId id="271" r:id="rId7"/>
    <p:sldId id="269" r:id="rId8"/>
    <p:sldId id="270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265C-44E1-4476-BC41-F57D87AC21A5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B965A-460E-4F3E-89CF-C817703602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3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24336" cy="419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70" y="1772816"/>
            <a:ext cx="4680521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8073" y="188640"/>
            <a:ext cx="8532439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Герой Советского Союза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1" y="188640"/>
            <a:ext cx="8532439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Герой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27978555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024336" cy="4195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169888"/>
            <a:ext cx="8532439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800" b="1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Шерстнев</a:t>
            </a:r>
            <a:r>
              <a:rPr lang="ru-RU" sz="5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Владимир Павлович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0100" y="2214554"/>
            <a:ext cx="210987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rgbClr val="7A0000"/>
                </a:solidFill>
              </a:rPr>
              <a:t>ВЕЧНАЯ</a:t>
            </a:r>
            <a:endParaRPr lang="ru-RU" sz="3500" b="1" dirty="0">
              <a:solidFill>
                <a:srgbClr val="7A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240" y="2214554"/>
            <a:ext cx="220124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500" b="1" dirty="0" smtClean="0">
                <a:solidFill>
                  <a:srgbClr val="7A0000"/>
                </a:solidFill>
              </a:rPr>
              <a:t>ПАМЯТЬ</a:t>
            </a:r>
          </a:p>
        </p:txBody>
      </p:sp>
      <p:pic>
        <p:nvPicPr>
          <p:cNvPr id="7" name="Рисунок 6" descr="Вечный_огонь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071810"/>
            <a:ext cx="3143272" cy="178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080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8073" y="188640"/>
            <a:ext cx="8532439" cy="98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8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Герои Советского Союза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99592" y="1556792"/>
            <a:ext cx="1358684" cy="2046798"/>
            <a:chOff x="971600" y="1556792"/>
            <a:chExt cx="1358684" cy="20467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556792"/>
              <a:ext cx="1348382" cy="157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81902" y="3141925"/>
              <a:ext cx="1348382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 smtClean="0"/>
                <a:t>Жуков Георгий </a:t>
              </a:r>
            </a:p>
            <a:p>
              <a:r>
                <a:rPr lang="ru-RU" sz="1200" b="1" dirty="0" smtClean="0"/>
                <a:t>Константинович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39752" y="1561687"/>
            <a:ext cx="1687641" cy="2041903"/>
            <a:chOff x="2504839" y="1561687"/>
            <a:chExt cx="1687641" cy="204190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1561687"/>
              <a:ext cx="1297737" cy="157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504839" y="3141925"/>
              <a:ext cx="1687641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Ворошилов Климент </a:t>
              </a:r>
              <a:endParaRPr lang="ru-RU" sz="1200" b="1" dirty="0" smtClean="0"/>
            </a:p>
            <a:p>
              <a:pPr algn="ctr"/>
              <a:r>
                <a:rPr lang="ru-RU" sz="1200" b="1" dirty="0" smtClean="0"/>
                <a:t>Ефремович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67944" y="1561687"/>
            <a:ext cx="1400896" cy="2035068"/>
            <a:chOff x="4368578" y="1561687"/>
            <a:chExt cx="1400896" cy="203506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561687"/>
              <a:ext cx="1282085" cy="1578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368578" y="3135090"/>
              <a:ext cx="1400896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Буденный Семен </a:t>
              </a:r>
              <a:endParaRPr lang="ru-RU" sz="1200" b="1" dirty="0" smtClean="0"/>
            </a:p>
            <a:p>
              <a:pPr algn="ctr"/>
              <a:r>
                <a:rPr lang="ru-RU" sz="1200" b="1" dirty="0" smtClean="0"/>
                <a:t>Михайлович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436096" y="1563628"/>
            <a:ext cx="1857816" cy="2038022"/>
            <a:chOff x="5677319" y="1563628"/>
            <a:chExt cx="1857816" cy="2038022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3" y="1563628"/>
              <a:ext cx="1332148" cy="1578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677319" y="3139985"/>
              <a:ext cx="1857816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 err="1"/>
                <a:t>Покрышкин</a:t>
              </a:r>
              <a:r>
                <a:rPr lang="ru-RU" sz="1200" b="1" dirty="0"/>
                <a:t> </a:t>
              </a:r>
              <a:r>
                <a:rPr lang="ru-RU" sz="1200" b="1" dirty="0" smtClean="0"/>
                <a:t>Александр</a:t>
              </a:r>
            </a:p>
            <a:p>
              <a:pPr algn="ctr"/>
              <a:r>
                <a:rPr lang="ru-RU" sz="1200" b="1" dirty="0" smtClean="0"/>
                <a:t> </a:t>
              </a:r>
              <a:r>
                <a:rPr lang="ru-RU" sz="1200" b="1" dirty="0"/>
                <a:t>Иванович</a:t>
              </a:r>
              <a:endParaRPr lang="ru-RU" sz="1200" b="1" dirty="0" smtClean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236296" y="1556792"/>
            <a:ext cx="1883721" cy="2039961"/>
            <a:chOff x="7251635" y="1700808"/>
            <a:chExt cx="1883721" cy="203996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9" y="1700808"/>
              <a:ext cx="1338334" cy="1578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7251635" y="3279104"/>
              <a:ext cx="1883721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Василевский </a:t>
              </a:r>
              <a:r>
                <a:rPr lang="ru-RU" sz="1200" b="1" dirty="0" smtClean="0"/>
                <a:t>Александр</a:t>
              </a:r>
            </a:p>
            <a:p>
              <a:pPr algn="ctr"/>
              <a:r>
                <a:rPr lang="ru-RU" sz="1200" b="1" dirty="0" smtClean="0"/>
                <a:t> </a:t>
              </a:r>
              <a:r>
                <a:rPr lang="ru-RU" sz="1200" b="1" dirty="0"/>
                <a:t>Михайлович</a:t>
              </a:r>
              <a:endParaRPr lang="ru-RU" sz="1200" b="1" dirty="0" smtClean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168563" y="3789040"/>
            <a:ext cx="1798762" cy="2068986"/>
            <a:chOff x="3168563" y="3789040"/>
            <a:chExt cx="1798762" cy="2068986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789040"/>
              <a:ext cx="1296144" cy="160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168563" y="5396361"/>
              <a:ext cx="1798762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/>
                <a:t>Белобородов </a:t>
              </a:r>
              <a:r>
                <a:rPr lang="ru-RU" sz="1200" b="1" dirty="0" smtClean="0"/>
                <a:t>Афанасий</a:t>
              </a:r>
            </a:p>
            <a:p>
              <a:pPr algn="ctr"/>
              <a:r>
                <a:rPr lang="ru-RU" sz="1200" b="1" dirty="0" smtClean="0"/>
                <a:t> </a:t>
              </a:r>
              <a:r>
                <a:rPr lang="ru-RU" sz="1200" b="1" dirty="0" err="1"/>
                <a:t>Павлантьевич</a:t>
              </a:r>
              <a:endParaRPr lang="ru-RU" sz="1200" b="1" dirty="0" smtClean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298604" y="3789040"/>
            <a:ext cx="1217612" cy="2069477"/>
            <a:chOff x="5154588" y="3789040"/>
            <a:chExt cx="1217612" cy="2069477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588" y="3789040"/>
              <a:ext cx="1217612" cy="1607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154588" y="5396852"/>
              <a:ext cx="1215333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 err="1"/>
                <a:t>Кожедуб</a:t>
              </a:r>
              <a:r>
                <a:rPr lang="ru-RU" sz="1200" b="1" dirty="0"/>
                <a:t> Иван </a:t>
              </a:r>
              <a:endParaRPr lang="ru-RU" sz="1200" b="1" dirty="0" smtClean="0"/>
            </a:p>
            <a:p>
              <a:pPr algn="ctr"/>
              <a:r>
                <a:rPr lang="ru-RU" sz="1200" b="1" dirty="0" smtClean="0"/>
                <a:t>Никитович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876256" y="3772200"/>
            <a:ext cx="1640193" cy="2085825"/>
            <a:chOff x="6732239" y="3772200"/>
            <a:chExt cx="1640193" cy="208582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267" y="3772200"/>
              <a:ext cx="1224136" cy="1607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732239" y="5396360"/>
              <a:ext cx="1640193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200" b="1" dirty="0" err="1"/>
                <a:t>Шерстнев</a:t>
              </a:r>
              <a:r>
                <a:rPr lang="ru-RU" sz="1200" b="1" dirty="0"/>
                <a:t> </a:t>
              </a:r>
              <a:r>
                <a:rPr lang="ru-RU" sz="1200" b="1" dirty="0" smtClean="0"/>
                <a:t>Владимир</a:t>
              </a:r>
            </a:p>
            <a:p>
              <a:pPr algn="ctr"/>
              <a:r>
                <a:rPr lang="ru-RU" sz="1200" b="1" dirty="0" smtClean="0"/>
                <a:t> </a:t>
              </a:r>
              <a:r>
                <a:rPr lang="ru-RU" sz="1200" b="1" dirty="0"/>
                <a:t>Павлович</a:t>
              </a:r>
              <a:endParaRPr lang="ru-RU" sz="12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55065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2" y="476672"/>
            <a:ext cx="4896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Владимир Павлович </a:t>
            </a:r>
            <a:r>
              <a:rPr lang="ru-RU" sz="2800" b="1" dirty="0" err="1" smtClean="0"/>
              <a:t>Шерстнёв</a:t>
            </a:r>
            <a:r>
              <a:rPr lang="ru-RU" sz="2800" dirty="0" smtClean="0"/>
              <a:t> (13.08.1920 —12.12.1992) — командир отделения роты связи 10-го стрелкового батальона 188-го </a:t>
            </a:r>
            <a:r>
              <a:rPr lang="ru-RU" sz="2800" dirty="0" err="1" smtClean="0"/>
              <a:t>Аргуньского</a:t>
            </a:r>
            <a:r>
              <a:rPr lang="ru-RU" sz="2800" dirty="0" smtClean="0"/>
              <a:t> стрелкового полка 106-й </a:t>
            </a:r>
            <a:r>
              <a:rPr lang="ru-RU" sz="2800" dirty="0" err="1" smtClean="0"/>
              <a:t>Днепровско-Забайкальской</a:t>
            </a:r>
            <a:r>
              <a:rPr lang="ru-RU" sz="2800" dirty="0" smtClean="0"/>
              <a:t> стрелковой дивизии 65-й армии Центрального фронта, младший сержант.</a:t>
            </a:r>
            <a:endParaRPr lang="ru-RU" sz="2800" dirty="0"/>
          </a:p>
        </p:txBody>
      </p:sp>
      <p:pic>
        <p:nvPicPr>
          <p:cNvPr id="2" name="Picture 3" descr="Известные люди в городе Екатеринбур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133" y="548680"/>
            <a:ext cx="291480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1397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6632"/>
            <a:ext cx="3096344" cy="2261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39" y="2636912"/>
            <a:ext cx="4551157" cy="3170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11960" y="337880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1940 год </a:t>
            </a:r>
            <a:r>
              <a:rPr lang="ru-RU" sz="2400" dirty="0" smtClean="0"/>
              <a:t>– Забайкальский военный округ, пограничные войска</a:t>
            </a:r>
          </a:p>
          <a:p>
            <a:r>
              <a:rPr lang="ru-RU" sz="2400" b="1" dirty="0" smtClean="0"/>
              <a:t>1942 год </a:t>
            </a:r>
            <a:r>
              <a:rPr lang="ru-RU" sz="2400" dirty="0" smtClean="0"/>
              <a:t>– Центральный фронт.</a:t>
            </a:r>
          </a:p>
          <a:p>
            <a:r>
              <a:rPr lang="ru-RU" sz="2400" b="1" dirty="0" smtClean="0"/>
              <a:t>1943 год </a:t>
            </a:r>
            <a:r>
              <a:rPr lang="ru-RU" sz="2400" dirty="0" smtClean="0"/>
              <a:t>– связист в звании младшего сержанта.</a:t>
            </a:r>
            <a:endParaRPr lang="ru-RU" sz="2400" dirty="0"/>
          </a:p>
        </p:txBody>
      </p:sp>
      <p:pic>
        <p:nvPicPr>
          <p:cNvPr id="1027" name="Picture 3" descr="Расскажи о том, как воевали деды! Центр71 - все новости Тул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492745"/>
            <a:ext cx="3600400" cy="208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1397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2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073" y="188640"/>
            <a:ext cx="853243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Ночь с 15 на 16 октября 1943 года: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99592" y="836712"/>
            <a:ext cx="8244408" cy="5127669"/>
            <a:chOff x="899592" y="836712"/>
            <a:chExt cx="8244408" cy="5127669"/>
          </a:xfrm>
        </p:grpSpPr>
        <p:sp>
          <p:nvSpPr>
            <p:cNvPr id="8193" name="Rectangle 1"/>
            <p:cNvSpPr>
              <a:spLocks noChangeArrowheads="1"/>
            </p:cNvSpPr>
            <p:nvPr/>
          </p:nvSpPr>
          <p:spPr bwMode="auto">
            <a:xfrm rot="10800000" flipV="1">
              <a:off x="899592" y="836712"/>
              <a:ext cx="8136904" cy="332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ea typeface="Calibri" pitchFamily="34" charset="0"/>
                  <a:cs typeface="Arial" pitchFamily="34" charset="0"/>
                </a:rPr>
                <a:t>«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Мы подошли к Днепру между Гомелем и </a:t>
              </a:r>
              <a:r>
                <a:rPr kumimoji="0" lang="ru-RU" sz="2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Черниговым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на участке посёлка </a:t>
              </a:r>
              <a:r>
                <a:rPr kumimoji="0" lang="ru-RU" sz="2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Лоева</a:t>
              </a:r>
              <a:r>
                <a:rPr kumimoji="0" lang="ru-RU" sz="2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, где немцы создали на правом берегу мощные укрепления. Нам, четверым воинам, командир роты поставил задачу: ночью переправиться через Днепр, установить связь, разведать огневые точки противника и продержаться на том берегу до подхода нашей части. В час ночи мы вчетвером поплыли на самодельном плотике. У каждого за спиной по катушке телефонного провода и аппарат. На груди автомат, на ремне по десятку гранат и запасные диски.</a:t>
              </a:r>
              <a:endParaRPr kumimoji="0" lang="ru-RU" sz="2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59832" y="3933056"/>
              <a:ext cx="608416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100" dirty="0" smtClean="0">
                  <a:latin typeface="Arial" pitchFamily="34" charset="0"/>
                  <a:ea typeface="Calibri" pitchFamily="34" charset="0"/>
                  <a:cs typeface="Arial" pitchFamily="34" charset="0"/>
                </a:rPr>
                <a:t>До середины Днепра мы плыли спокойно. Вдруг взошла луна, и противник обнаружил нас. Начался обстрел. Прямым попаданием в лодку двое были убиты. Нас осталось двое. </a:t>
              </a:r>
              <a:r>
                <a:rPr lang="ru-RU" sz="2100" dirty="0" smtClean="0">
                  <a:latin typeface="Arial" pitchFamily="34" charset="0"/>
                  <a:cs typeface="Arial" pitchFamily="34" charset="0"/>
                </a:rPr>
                <a:t>Я дважды был ранен в голову и руку, но боевое задание было выполнено…»</a:t>
              </a:r>
              <a:endParaRPr lang="ru-RU" sz="21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11561" y="188640"/>
            <a:ext cx="8532439" cy="630942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Ночь с 15 на 16 октября 1943 года: </a:t>
            </a:r>
          </a:p>
        </p:txBody>
      </p:sp>
    </p:spTree>
    <p:extLst>
      <p:ext uri="{BB962C8B-B14F-4D97-AF65-F5344CB8AC3E}">
        <p14:creationId xmlns:p14="http://schemas.microsoft.com/office/powerpoint/2010/main" val="24834622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260648"/>
            <a:ext cx="80648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Президиум Верховного Совета СССР Указ от 30 октября 1943 года: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3487">
            <a:off x="1086960" y="1802669"/>
            <a:ext cx="3442911" cy="2281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3059832" y="1650842"/>
            <a:ext cx="5837544" cy="4039621"/>
            <a:chOff x="3059832" y="1628800"/>
            <a:chExt cx="5837544" cy="4039621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467271">
              <a:off x="4740723" y="3212976"/>
              <a:ext cx="4076200" cy="24554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788024" y="1628800"/>
              <a:ext cx="41093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 smtClean="0"/>
                <a:t>Присвоено звание </a:t>
              </a:r>
            </a:p>
            <a:p>
              <a:pPr algn="ctr"/>
              <a:r>
                <a:rPr lang="ru-RU" sz="2800" dirty="0" smtClean="0"/>
                <a:t>Героя Советского Союза</a:t>
              </a:r>
              <a:endParaRPr lang="ru-RU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9832" y="4293096"/>
              <a:ext cx="1944216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600" dirty="0" smtClean="0"/>
                <a:t>Мужество </a:t>
              </a:r>
            </a:p>
            <a:p>
              <a:r>
                <a:rPr lang="ru-RU" sz="2600" dirty="0" smtClean="0"/>
                <a:t>Отвага</a:t>
              </a:r>
            </a:p>
            <a:p>
              <a:r>
                <a:rPr lang="ru-RU" sz="2600" dirty="0" smtClean="0"/>
                <a:t>Героизм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1871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42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99593" y="116632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боевые 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заслуги 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фронтах Великой Отечественной войны </a:t>
            </a:r>
            <a:r>
              <a:rPr lang="ru-RU" sz="3600" b="1" dirty="0" err="1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В.П.Шерстнев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был награжден:</a:t>
            </a:r>
          </a:p>
        </p:txBody>
      </p:sp>
      <p:pic>
        <p:nvPicPr>
          <p:cNvPr id="9220" name="Picture 4" descr="Лепельский районный краеведческий музей. Официальный сай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063" y="2924944"/>
            <a:ext cx="1918113" cy="233560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23350" y="5230941"/>
            <a:ext cx="335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Золотая Звезда и Орден Ленина </a:t>
            </a:r>
          </a:p>
          <a:p>
            <a:pPr algn="ctr"/>
            <a:r>
              <a:rPr lang="ru-RU" dirty="0" smtClean="0"/>
              <a:t>Героя Советского Союза</a:t>
            </a:r>
            <a:endParaRPr lang="ru-RU" dirty="0"/>
          </a:p>
        </p:txBody>
      </p:sp>
      <p:pic>
        <p:nvPicPr>
          <p:cNvPr id="9222" name="Picture 6" descr="История страницы - Все о Белгоро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916832"/>
            <a:ext cx="1839613" cy="184752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827584" y="3789040"/>
            <a:ext cx="313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Орден Отечественной Войны </a:t>
            </a:r>
          </a:p>
          <a:p>
            <a:pPr algn="ctr"/>
            <a:r>
              <a:rPr lang="ru-RU" dirty="0" smtClean="0"/>
              <a:t>1-ой степени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59684" y="4437112"/>
            <a:ext cx="2884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Медаль </a:t>
            </a:r>
          </a:p>
          <a:p>
            <a:r>
              <a:rPr lang="ru-RU" dirty="0" smtClean="0"/>
              <a:t>«За победу над Германией»</a:t>
            </a:r>
            <a:endParaRPr lang="ru-RU" dirty="0"/>
          </a:p>
        </p:txBody>
      </p:sp>
      <p:pic>
        <p:nvPicPr>
          <p:cNvPr id="9224" name="Picture 8" descr="Приложение 3 - Приложение 1 Газета 53-й гвардейской стрелков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1844824"/>
            <a:ext cx="1800200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17302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3879532" cy="2067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1256" y="1268760"/>
            <a:ext cx="3937248" cy="2396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600" y="3717032"/>
            <a:ext cx="3635896" cy="2183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3" y="4509120"/>
            <a:ext cx="2387639" cy="1424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27584" y="116632"/>
            <a:ext cx="79208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послевоенные годы Владимир Павлович принимал активное участие в военно-патриотическом воспитании молодёжи. Он часто выступал перед учащимися школ города и на предприятиях перед молодыми рабочими.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134076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	В составе делегаций фронтовиков посещал места боевой славы.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97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385814"/>
            <a:ext cx="2490542" cy="147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850898"/>
            <a:ext cx="3672408" cy="3043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556792"/>
            <a:ext cx="1756771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960302"/>
            <a:ext cx="2304256" cy="155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827584" y="620688"/>
            <a:ext cx="8316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доме по улице Некрасова-16, где он жил с семьёй последние годы, в 1995 году установлена памятная доска.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2627784" y="1353542"/>
            <a:ext cx="6408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 аллее Героев Мемориала памяти в нашем городе установлен бюст Героя Советского Союза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Шерстнёва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Владимира Павловича.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9592" y="1886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28 декабря 1992 года в возрасте 72-х лет Владимир Павлович скончался.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715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EBEFE6"/>
      </a:accent2>
      <a:accent3>
        <a:srgbClr val="D7DFCD"/>
      </a:accent3>
      <a:accent4>
        <a:srgbClr val="C3CFB5"/>
      </a:accent4>
      <a:accent5>
        <a:srgbClr val="758C5A"/>
      </a:accent5>
      <a:accent6>
        <a:srgbClr val="4E5D3C"/>
      </a:accent6>
      <a:hlink>
        <a:srgbClr val="92D050"/>
      </a:hlink>
      <a:folHlink>
        <a:srgbClr val="92D05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351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Советского Союза</dc:title>
  <dc:creator>ЕЛЕНА ПЭО</dc:creator>
  <cp:lastModifiedBy>Актовый зал</cp:lastModifiedBy>
  <cp:revision>38</cp:revision>
  <dcterms:created xsi:type="dcterms:W3CDTF">2015-03-17T06:14:32Z</dcterms:created>
  <dcterms:modified xsi:type="dcterms:W3CDTF">2015-04-14T08:54:26Z</dcterms:modified>
</cp:coreProperties>
</file>