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05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ru-RU" dirty="0" smtClean="0"/>
              <a:t>Развитие дворового спорта в городе Реутов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рамках данного проекта ежегодно улучшаются условия для занятий дворовым спортом.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Воркаут-универсальный</a:t>
            </a:r>
            <a:r>
              <a:rPr lang="ru-RU" dirty="0" smtClean="0"/>
              <a:t> и доступный вид спорта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</a:t>
            </a:r>
            <a:r>
              <a:rPr lang="ru-RU" sz="2400" dirty="0" err="1" smtClean="0"/>
              <a:t>WorkOut</a:t>
            </a:r>
            <a:r>
              <a:rPr lang="ru-RU" sz="2400" dirty="0" smtClean="0"/>
              <a:t> (по-русски – «</a:t>
            </a:r>
            <a:r>
              <a:rPr lang="ru-RU" sz="2400" dirty="0" err="1" smtClean="0"/>
              <a:t>Воркаут</a:t>
            </a:r>
            <a:r>
              <a:rPr lang="ru-RU" sz="2400" dirty="0" smtClean="0"/>
              <a:t>») – это новое фитнес направление, которое базируется вокруг тренировок с собственным весом и пропагандирует здоровый образ жизни среди молодёжи. Основной идеей </a:t>
            </a:r>
            <a:r>
              <a:rPr lang="ru-RU" sz="2400" dirty="0" err="1" smtClean="0"/>
              <a:t>Воркаута</a:t>
            </a:r>
            <a:r>
              <a:rPr lang="ru-RU" sz="2400" dirty="0" smtClean="0"/>
              <a:t> является возможность получения сильного, красивого и здорового тела без финансовых вложений, то есть практически любой человек может достичь модельной внешности не посещая фитнес клубов, не тратя деньги на биодобавки и не следуя диетам. Главное, это вариативность и регулярность тренировок.</a:t>
            </a:r>
          </a:p>
          <a:p>
            <a:pPr>
              <a:buNone/>
            </a:pPr>
            <a:r>
              <a:rPr lang="ru-RU" sz="2400" dirty="0" smtClean="0"/>
              <a:t>     Площадки для занятий </a:t>
            </a:r>
            <a:r>
              <a:rPr lang="ru-RU" sz="2400" dirty="0" err="1" smtClean="0"/>
              <a:t>воркаутом</a:t>
            </a:r>
            <a:r>
              <a:rPr lang="ru-RU" sz="2400" dirty="0" smtClean="0"/>
              <a:t> дают возможность круглогодично заниматься уличной гимнастикой. 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2015 году была установлена площадка для занятий </a:t>
            </a:r>
            <a:r>
              <a:rPr lang="ru-RU" dirty="0" err="1" smtClean="0"/>
              <a:t>воркаут</a:t>
            </a:r>
            <a:r>
              <a:rPr lang="ru-RU" dirty="0" smtClean="0"/>
              <a:t> в городском парке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Kat\Desktop\RAN8035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276872"/>
            <a:ext cx="4320480" cy="2880320"/>
          </a:xfrm>
          <a:prstGeom prst="rect">
            <a:avLst/>
          </a:prstGeom>
          <a:noFill/>
        </p:spPr>
      </p:pic>
      <p:pic>
        <p:nvPicPr>
          <p:cNvPr id="2051" name="Picture 3" descr="C:\Users\Kat\Desktop\IMG_20151226_1356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276872"/>
            <a:ext cx="4318860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7424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 2016 году в городе было установлено 2 новых спортивных площадки для занятий уличной гимнастикой «</a:t>
            </a:r>
            <a:r>
              <a:rPr lang="ru-RU" sz="3200" dirty="0" err="1" smtClean="0"/>
              <a:t>воркаут</a:t>
            </a:r>
            <a:r>
              <a:rPr lang="ru-RU" sz="3200" dirty="0" smtClean="0"/>
              <a:t>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472514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ул. Некрасова 18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ул. Гагарина 33</a:t>
            </a:r>
            <a:endParaRPr lang="ru-RU" dirty="0"/>
          </a:p>
        </p:txBody>
      </p:sp>
      <p:pic>
        <p:nvPicPr>
          <p:cNvPr id="1027" name="Picture 3" descr="C:\Users\Kat\Desktop\medi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204864"/>
            <a:ext cx="3600400" cy="1872209"/>
          </a:xfrm>
          <a:prstGeom prst="rect">
            <a:avLst/>
          </a:prstGeom>
          <a:noFill/>
        </p:spPr>
      </p:pic>
      <p:pic>
        <p:nvPicPr>
          <p:cNvPr id="1028" name="Picture 4" descr="C:\Users\Kat\Desktop\DSCN70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4293096"/>
            <a:ext cx="3600400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В 2017 году </a:t>
            </a:r>
            <a:r>
              <a:rPr lang="ru-RU" sz="3600" dirty="0" smtClean="0"/>
              <a:t>продолжается </a:t>
            </a:r>
            <a:r>
              <a:rPr lang="ru-RU" sz="3600" dirty="0" smtClean="0"/>
              <a:t>установка 6 новых площадок для занятий </a:t>
            </a:r>
            <a:r>
              <a:rPr lang="ru-RU" sz="3600" dirty="0" err="1" smtClean="0"/>
              <a:t>воркаутом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4544" y="1340768"/>
            <a:ext cx="9144000" cy="551723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По государственной программе «Спорт Подмосковья» на 2017-2021 г.г. в городе Реутов в 2017 году будут установлены 6 новых площадок </a:t>
            </a:r>
            <a:r>
              <a:rPr lang="ru-RU" dirty="0" err="1" smtClean="0"/>
              <a:t>воркаут</a:t>
            </a:r>
            <a:r>
              <a:rPr lang="ru-RU" dirty="0" smtClean="0"/>
              <a:t> по улицам: Советская, Южная, Новая, Войтовича, Комсомольская и Проспект Мира.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На установку данных площадок всего выделено 7920000 руб. из них бюджет М.О. 6732000 руб.</a:t>
            </a:r>
          </a:p>
          <a:p>
            <a:pPr>
              <a:buNone/>
            </a:pPr>
            <a:r>
              <a:rPr lang="ru-RU" b="1" dirty="0" smtClean="0"/>
              <a:t>                                          бюджет Г.О. 1188000 руб. 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dirty="0" smtClean="0"/>
              <a:t>В 2018 году планируется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r>
              <a:rPr lang="ru-RU" dirty="0" smtClean="0"/>
              <a:t>Устройство хоккейной коробки с </a:t>
            </a:r>
            <a:r>
              <a:rPr lang="ru-RU" dirty="0" err="1" smtClean="0"/>
              <a:t>отаплевыемыми</a:t>
            </a:r>
            <a:r>
              <a:rPr lang="ru-RU" dirty="0" smtClean="0"/>
              <a:t> раздевалками</a:t>
            </a:r>
          </a:p>
          <a:p>
            <a:r>
              <a:rPr lang="ru-RU" dirty="0" smtClean="0"/>
              <a:t>Площадка </a:t>
            </a:r>
            <a:r>
              <a:rPr lang="ru-RU" dirty="0" err="1" smtClean="0"/>
              <a:t>воркаут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240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Развитие дворового спорта в городе Реутов</vt:lpstr>
      <vt:lpstr>Воркаут-универсальный и доступный вид спорта</vt:lpstr>
      <vt:lpstr>В 2015 году была установлена площадка для занятий воркаут в городском парке</vt:lpstr>
      <vt:lpstr>В 2016 году в городе было установлено 2 новых спортивных площадки для занятий уличной гимнастикой «воркаут»</vt:lpstr>
      <vt:lpstr>В 2017 году продолжается установка 6 новых площадок для занятий воркаутом</vt:lpstr>
      <vt:lpstr>В 2018 году планируется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дворового спорта в городе Реутов</dc:title>
  <dc:creator>Kat</dc:creator>
  <cp:lastModifiedBy>Work-PC</cp:lastModifiedBy>
  <cp:revision>8</cp:revision>
  <dcterms:created xsi:type="dcterms:W3CDTF">2017-08-18T06:11:26Z</dcterms:created>
  <dcterms:modified xsi:type="dcterms:W3CDTF">2017-08-18T09:52:24Z</dcterms:modified>
</cp:coreProperties>
</file>