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60"/>
  </p:normalViewPr>
  <p:slideViewPr>
    <p:cSldViewPr>
      <p:cViewPr>
        <p:scale>
          <a:sx n="85" d="100"/>
          <a:sy n="85" d="100"/>
        </p:scale>
        <p:origin x="-244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CF10B-9161-45D5-89FA-AA644250890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A622C-5FF8-4AEF-97EC-F8EF5340EB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273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7772400" cy="110768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Бюджет для граждан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63867257"/>
              </p:ext>
            </p:extLst>
          </p:nvPr>
        </p:nvGraphicFramePr>
        <p:xfrm>
          <a:off x="76200" y="457200"/>
          <a:ext cx="89154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810000"/>
                <a:gridCol w="1224117"/>
                <a:gridCol w="1214283"/>
                <a:gridCol w="1143000"/>
              </a:tblGrid>
              <a:tr h="7879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Категории граждан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Мера поддержки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Объем финансирования в 2018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Планируемое</a:t>
                      </a:r>
                      <a:r>
                        <a:rPr lang="ru-RU" sz="1400" baseline="0" dirty="0" smtClean="0"/>
                        <a:t> к</a:t>
                      </a:r>
                      <a:r>
                        <a:rPr lang="ru-RU" sz="1400" dirty="0" smtClean="0"/>
                        <a:t>оличество</a:t>
                      </a:r>
                      <a:r>
                        <a:rPr lang="ru-RU" sz="1400" baseline="0" dirty="0" smtClean="0"/>
                        <a:t> получателей в 2018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Доля от общей численности</a:t>
                      </a:r>
                      <a:r>
                        <a:rPr lang="ru-RU" sz="1400" baseline="0" dirty="0" smtClean="0"/>
                        <a:t> населения</a:t>
                      </a:r>
                      <a:endParaRPr lang="ru-RU" sz="1400" dirty="0"/>
                    </a:p>
                  </a:txBody>
                  <a:tcPr/>
                </a:tc>
              </a:tr>
              <a:tr h="8884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Многодетные</a:t>
                      </a:r>
                      <a:r>
                        <a:rPr lang="ru-RU" sz="1200" baseline="0" dirty="0" smtClean="0"/>
                        <a:t> семьи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Выплата на обучающегося, предоставляемая многодетной семье на приобретение одежды ребенку для посещения занятий на период его обучения в государственной образовательной организации или муниципальной образовательной организации, расположенной не в Московской области, осуществляющей образовательную деятельность по образовательным программам начального, общего, основного общего, среднего общего образования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495,0  </a:t>
                      </a:r>
                      <a:r>
                        <a:rPr lang="ru-RU" sz="1200" dirty="0" err="1" smtClean="0"/>
                        <a:t>тыс.руб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165 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0,2%</a:t>
                      </a:r>
                      <a:endParaRPr lang="ru-RU" sz="1200" dirty="0"/>
                    </a:p>
                  </a:txBody>
                  <a:tcPr/>
                </a:tc>
              </a:tr>
              <a:tr h="28193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Граждане, оказавшиеся в трудной жизненной ситуации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на приобретение индивидуальных диагностических  средств для детей, больных инсулинозависимым сахарным диабетом (иглы, тест-полоски)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на приобретение  современных лекарственных средств,  для лечения  больных злокачественными новообразованиями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жителям города Реутов, оказавшимся в трудной жизненной ситуации, в том числе в связи с заболеванием, и на приобретение лекарственных препаратов, не входящих в список жизненно необходимых и важнейших лекарственных средств (ЖНВЛС) 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550,0 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2000,0 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1000,0 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 чел.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26 чел.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14 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0,024%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0,026%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0,014%</a:t>
                      </a:r>
                      <a:endParaRPr lang="ru-RU" sz="1200" dirty="0"/>
                    </a:p>
                  </a:txBody>
                  <a:tcPr/>
                </a:tc>
              </a:tr>
              <a:tr h="39942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Иногородние врачи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компенсационных выплат иногородним врачам для оплаты найма жилого помещения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120,0  </a:t>
                      </a:r>
                      <a:r>
                        <a:rPr lang="ru-RU" sz="1200" dirty="0" err="1" smtClean="0"/>
                        <a:t>тыс.руб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чел .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0,001%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2620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1155</TotalTime>
  <Words>213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Бюджет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муниципальной программе  "Развитие физической культуры и спорта в городском округе Реуто на 2016-2019 годы"</dc:title>
  <dc:creator>Николаенко А.В.</dc:creator>
  <cp:lastModifiedBy>laierev</cp:lastModifiedBy>
  <cp:revision>37</cp:revision>
  <dcterms:created xsi:type="dcterms:W3CDTF">2016-12-09T07:24:17Z</dcterms:created>
  <dcterms:modified xsi:type="dcterms:W3CDTF">2017-11-01T14:15:44Z</dcterms:modified>
</cp:coreProperties>
</file>